
<file path=[Content_Types].xml><?xml version="1.0" encoding="utf-8"?>
<Types xmlns="http://schemas.openxmlformats.org/package/2006/content-types">
  <Default Extension="crdownload" ContentType="image/png"/>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4"/>
    <p:sldMasterId id="2147483733" r:id="rId5"/>
  </p:sldMasterIdLst>
  <p:notesMasterIdLst>
    <p:notesMasterId r:id="rId41"/>
  </p:notesMasterIdLst>
  <p:sldIdLst>
    <p:sldId id="401" r:id="rId6"/>
    <p:sldId id="439" r:id="rId7"/>
    <p:sldId id="437" r:id="rId8"/>
    <p:sldId id="438" r:id="rId9"/>
    <p:sldId id="403" r:id="rId10"/>
    <p:sldId id="402" r:id="rId11"/>
    <p:sldId id="411" r:id="rId12"/>
    <p:sldId id="426" r:id="rId13"/>
    <p:sldId id="413" r:id="rId14"/>
    <p:sldId id="414" r:id="rId15"/>
    <p:sldId id="412" r:id="rId16"/>
    <p:sldId id="427" r:id="rId17"/>
    <p:sldId id="415" r:id="rId18"/>
    <p:sldId id="416" r:id="rId19"/>
    <p:sldId id="417" r:id="rId20"/>
    <p:sldId id="428" r:id="rId21"/>
    <p:sldId id="396" r:id="rId22"/>
    <p:sldId id="429" r:id="rId23"/>
    <p:sldId id="397" r:id="rId24"/>
    <p:sldId id="430" r:id="rId25"/>
    <p:sldId id="418" r:id="rId26"/>
    <p:sldId id="404" r:id="rId27"/>
    <p:sldId id="431" r:id="rId28"/>
    <p:sldId id="409" r:id="rId29"/>
    <p:sldId id="432" r:id="rId30"/>
    <p:sldId id="421" r:id="rId31"/>
    <p:sldId id="433" r:id="rId32"/>
    <p:sldId id="408" r:id="rId33"/>
    <p:sldId id="434" r:id="rId34"/>
    <p:sldId id="423" r:id="rId35"/>
    <p:sldId id="435" r:id="rId36"/>
    <p:sldId id="436" r:id="rId37"/>
    <p:sldId id="419" r:id="rId38"/>
    <p:sldId id="424" r:id="rId39"/>
    <p:sldId id="42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6208" autoAdjust="0"/>
  </p:normalViewPr>
  <p:slideViewPr>
    <p:cSldViewPr snapToGrid="0">
      <p:cViewPr varScale="1">
        <p:scale>
          <a:sx n="72" d="100"/>
          <a:sy n="72" d="100"/>
        </p:scale>
        <p:origin x="660" y="78"/>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ritha J" userId="S::amrithaj@am.amrita.edu::784c739d-8506-470b-9e3e-cf41cd0775a5" providerId="AD" clId="Web-{414E0D4F-0D40-3896-22A8-297E34A33D92}"/>
    <pc:docChg chg="modSld">
      <pc:chgData name="Amritha J" userId="S::amrithaj@am.amrita.edu::784c739d-8506-470b-9e3e-cf41cd0775a5" providerId="AD" clId="Web-{414E0D4F-0D40-3896-22A8-297E34A33D92}" dt="2022-09-03T04:59:47.613" v="15" actId="1076"/>
      <pc:docMkLst>
        <pc:docMk/>
      </pc:docMkLst>
      <pc:sldChg chg="modSp">
        <pc:chgData name="Amritha J" userId="S::amrithaj@am.amrita.edu::784c739d-8506-470b-9e3e-cf41cd0775a5" providerId="AD" clId="Web-{414E0D4F-0D40-3896-22A8-297E34A33D92}" dt="2022-09-03T04:59:47.613" v="15" actId="1076"/>
        <pc:sldMkLst>
          <pc:docMk/>
          <pc:sldMk cId="2420767862" sldId="409"/>
        </pc:sldMkLst>
        <pc:spChg chg="mod">
          <ac:chgData name="Amritha J" userId="S::amrithaj@am.amrita.edu::784c739d-8506-470b-9e3e-cf41cd0775a5" providerId="AD" clId="Web-{414E0D4F-0D40-3896-22A8-297E34A33D92}" dt="2022-09-03T04:56:18.328" v="1" actId="14100"/>
          <ac:spMkLst>
            <pc:docMk/>
            <pc:sldMk cId="2420767862" sldId="409"/>
            <ac:spMk id="28" creationId="{B66F9EDA-E64B-A29B-0795-113F34BB3CF8}"/>
          </ac:spMkLst>
        </pc:spChg>
        <pc:spChg chg="mod">
          <ac:chgData name="Amritha J" userId="S::amrithaj@am.amrita.edu::784c739d-8506-470b-9e3e-cf41cd0775a5" providerId="AD" clId="Web-{414E0D4F-0D40-3896-22A8-297E34A33D92}" dt="2022-09-03T04:56:30.906" v="2" actId="1076"/>
          <ac:spMkLst>
            <pc:docMk/>
            <pc:sldMk cId="2420767862" sldId="409"/>
            <ac:spMk id="32" creationId="{A9BE17D7-7A7F-3DF2-1679-1F36A03EF841}"/>
          </ac:spMkLst>
        </pc:spChg>
        <pc:picChg chg="mod">
          <ac:chgData name="Amritha J" userId="S::amrithaj@am.amrita.edu::784c739d-8506-470b-9e3e-cf41cd0775a5" providerId="AD" clId="Web-{414E0D4F-0D40-3896-22A8-297E34A33D92}" dt="2022-09-03T04:59:47.613" v="15" actId="1076"/>
          <ac:picMkLst>
            <pc:docMk/>
            <pc:sldMk cId="2420767862" sldId="409"/>
            <ac:picMk id="38" creationId="{A41E6BE3-C3F8-D2DC-2A6A-0E554BA67BF5}"/>
          </ac:picMkLst>
        </pc:picChg>
      </pc:sldChg>
      <pc:sldChg chg="modSp">
        <pc:chgData name="Amritha J" userId="S::amrithaj@am.amrita.edu::784c739d-8506-470b-9e3e-cf41cd0775a5" providerId="AD" clId="Web-{414E0D4F-0D40-3896-22A8-297E34A33D92}" dt="2022-09-03T04:59:12.362" v="14" actId="1076"/>
        <pc:sldMkLst>
          <pc:docMk/>
          <pc:sldMk cId="4266691286" sldId="423"/>
        </pc:sldMkLst>
        <pc:spChg chg="mod">
          <ac:chgData name="Amritha J" userId="S::amrithaj@am.amrita.edu::784c739d-8506-470b-9e3e-cf41cd0775a5" providerId="AD" clId="Web-{414E0D4F-0D40-3896-22A8-297E34A33D92}" dt="2022-09-03T04:57:50.673" v="3" actId="1076"/>
          <ac:spMkLst>
            <pc:docMk/>
            <pc:sldMk cId="4266691286" sldId="423"/>
            <ac:spMk id="24" creationId="{AA4FC4EF-444F-54D8-7539-7604CE887145}"/>
          </ac:spMkLst>
        </pc:spChg>
        <pc:spChg chg="mod">
          <ac:chgData name="Amritha J" userId="S::amrithaj@am.amrita.edu::784c739d-8506-470b-9e3e-cf41cd0775a5" providerId="AD" clId="Web-{414E0D4F-0D40-3896-22A8-297E34A33D92}" dt="2022-09-03T04:58:41.377" v="8" actId="1076"/>
          <ac:spMkLst>
            <pc:docMk/>
            <pc:sldMk cId="4266691286" sldId="423"/>
            <ac:spMk id="25" creationId="{603CB306-FB85-8DF5-F41C-608261166786}"/>
          </ac:spMkLst>
        </pc:spChg>
        <pc:picChg chg="mod">
          <ac:chgData name="Amritha J" userId="S::amrithaj@am.amrita.edu::784c739d-8506-470b-9e3e-cf41cd0775a5" providerId="AD" clId="Web-{414E0D4F-0D40-3896-22A8-297E34A33D92}" dt="2022-09-03T04:59:12.362" v="14" actId="1076"/>
          <ac:picMkLst>
            <pc:docMk/>
            <pc:sldMk cId="4266691286" sldId="423"/>
            <ac:picMk id="30" creationId="{36A6A224-3798-38DC-B8E8-FA50A79FF7CE}"/>
          </ac:picMkLst>
        </pc:picChg>
      </pc:sldChg>
      <pc:sldChg chg="modSp">
        <pc:chgData name="Amritha J" userId="S::amrithaj@am.amrita.edu::784c739d-8506-470b-9e3e-cf41cd0775a5" providerId="AD" clId="Web-{414E0D4F-0D40-3896-22A8-297E34A33D92}" dt="2022-09-03T04:58:28.815" v="7" actId="1076"/>
        <pc:sldMkLst>
          <pc:docMk/>
          <pc:sldMk cId="2816402498" sldId="435"/>
        </pc:sldMkLst>
        <pc:picChg chg="mod">
          <ac:chgData name="Amritha J" userId="S::amrithaj@am.amrita.edu::784c739d-8506-470b-9e3e-cf41cd0775a5" providerId="AD" clId="Web-{414E0D4F-0D40-3896-22A8-297E34A33D92}" dt="2022-09-03T04:58:28.815" v="7" actId="1076"/>
          <ac:picMkLst>
            <pc:docMk/>
            <pc:sldMk cId="2816402498" sldId="435"/>
            <ac:picMk id="30" creationId="{36A6A224-3798-38DC-B8E8-FA50A79FF7CE}"/>
          </ac:picMkLst>
        </pc:picChg>
      </pc:sldChg>
    </pc:docChg>
  </pc:docChgLst>
  <pc:docChgLst>
    <pc:chgData name="Amritha J" userId="S::amrithaj@am.amrita.edu::784c739d-8506-470b-9e3e-cf41cd0775a5" providerId="AD" clId="Web-{09F42BE3-392B-4CB5-A765-917381B2BB7B}"/>
    <pc:docChg chg="modSld">
      <pc:chgData name="Amritha J" userId="S::amrithaj@am.amrita.edu::784c739d-8506-470b-9e3e-cf41cd0775a5" providerId="AD" clId="Web-{09F42BE3-392B-4CB5-A765-917381B2BB7B}" dt="2022-09-13T05:28:01.154" v="1" actId="1076"/>
      <pc:docMkLst>
        <pc:docMk/>
      </pc:docMkLst>
      <pc:sldChg chg="modSp">
        <pc:chgData name="Amritha J" userId="S::amrithaj@am.amrita.edu::784c739d-8506-470b-9e3e-cf41cd0775a5" providerId="AD" clId="Web-{09F42BE3-392B-4CB5-A765-917381B2BB7B}" dt="2022-09-13T05:28:01.154" v="1" actId="1076"/>
        <pc:sldMkLst>
          <pc:docMk/>
          <pc:sldMk cId="2849151971" sldId="402"/>
        </pc:sldMkLst>
        <pc:spChg chg="mod">
          <ac:chgData name="Amritha J" userId="S::amrithaj@am.amrita.edu::784c739d-8506-470b-9e3e-cf41cd0775a5" providerId="AD" clId="Web-{09F42BE3-392B-4CB5-A765-917381B2BB7B}" dt="2022-09-13T05:28:01.154" v="1" actId="1076"/>
          <ac:spMkLst>
            <pc:docMk/>
            <pc:sldMk cId="2849151971" sldId="402"/>
            <ac:spMk id="10" creationId="{F67F229A-48C3-4BE7-96EC-3C05DC7FB720}"/>
          </ac:spMkLst>
        </pc:spChg>
      </pc:sldChg>
    </pc:docChg>
  </pc:docChgLst>
  <pc:docChgLst>
    <pc:chgData name="Sooraj Rajendran" userId="S::soorajrajendran@am.amrita.edu::c841fe58-d263-415d-bfde-83a74f245c2e" providerId="AD" clId="Web-{1281E3CA-C2C2-1182-BCC2-BA796E540C6F}"/>
    <pc:docChg chg="modSld addMainMaster">
      <pc:chgData name="Sooraj Rajendran" userId="S::soorajrajendran@am.amrita.edu::c841fe58-d263-415d-bfde-83a74f245c2e" providerId="AD" clId="Web-{1281E3CA-C2C2-1182-BCC2-BA796E540C6F}" dt="2022-08-08T08:18:23.927" v="10" actId="20577"/>
      <pc:docMkLst>
        <pc:docMk/>
      </pc:docMkLst>
      <pc:sldChg chg="modSp mod modClrScheme chgLayout">
        <pc:chgData name="Sooraj Rajendran" userId="S::soorajrajendran@am.amrita.edu::c841fe58-d263-415d-bfde-83a74f245c2e" providerId="AD" clId="Web-{1281E3CA-C2C2-1182-BCC2-BA796E540C6F}" dt="2022-08-08T08:15:19.252" v="0"/>
        <pc:sldMkLst>
          <pc:docMk/>
          <pc:sldMk cId="4093317005" sldId="396"/>
        </pc:sldMkLst>
        <pc:spChg chg="mod ord">
          <ac:chgData name="Sooraj Rajendran" userId="S::soorajrajendran@am.amrita.edu::c841fe58-d263-415d-bfde-83a74f245c2e" providerId="AD" clId="Web-{1281E3CA-C2C2-1182-BCC2-BA796E540C6F}" dt="2022-08-08T08:15:19.252" v="0"/>
          <ac:spMkLst>
            <pc:docMk/>
            <pc:sldMk cId="4093317005" sldId="396"/>
            <ac:spMk id="7" creationId="{F13D5288-11C4-425C-8C20-5E8A7E726773}"/>
          </ac:spMkLst>
        </pc:spChg>
      </pc:sldChg>
      <pc:sldChg chg="modSp mod modClrScheme chgLayout">
        <pc:chgData name="Sooraj Rajendran" userId="S::soorajrajendran@am.amrita.edu::c841fe58-d263-415d-bfde-83a74f245c2e" providerId="AD" clId="Web-{1281E3CA-C2C2-1182-BCC2-BA796E540C6F}" dt="2022-08-08T08:15:19.252" v="0"/>
        <pc:sldMkLst>
          <pc:docMk/>
          <pc:sldMk cId="1497105360" sldId="397"/>
        </pc:sldMkLst>
        <pc:spChg chg="mod ord">
          <ac:chgData name="Sooraj Rajendran" userId="S::soorajrajendran@am.amrita.edu::c841fe58-d263-415d-bfde-83a74f245c2e" providerId="AD" clId="Web-{1281E3CA-C2C2-1182-BCC2-BA796E540C6F}" dt="2022-08-08T08:15:19.252" v="0"/>
          <ac:spMkLst>
            <pc:docMk/>
            <pc:sldMk cId="1497105360" sldId="397"/>
            <ac:spMk id="2" creationId="{6D602820-7F02-4F5F-8933-C0B61CFA2E08}"/>
          </ac:spMkLst>
        </pc:spChg>
        <pc:spChg chg="mod ord">
          <ac:chgData name="Sooraj Rajendran" userId="S::soorajrajendran@am.amrita.edu::c841fe58-d263-415d-bfde-83a74f245c2e" providerId="AD" clId="Web-{1281E3CA-C2C2-1182-BCC2-BA796E540C6F}" dt="2022-08-08T08:15:19.252" v="0"/>
          <ac:spMkLst>
            <pc:docMk/>
            <pc:sldMk cId="1497105360" sldId="397"/>
            <ac:spMk id="4" creationId="{40128207-D102-5CC9-0E39-3DAD9828168C}"/>
          </ac:spMkLst>
        </pc:spChg>
        <pc:spChg chg="mod ord">
          <ac:chgData name="Sooraj Rajendran" userId="S::soorajrajendran@am.amrita.edu::c841fe58-d263-415d-bfde-83a74f245c2e" providerId="AD" clId="Web-{1281E3CA-C2C2-1182-BCC2-BA796E540C6F}" dt="2022-08-08T08:15:19.252" v="0"/>
          <ac:spMkLst>
            <pc:docMk/>
            <pc:sldMk cId="1497105360" sldId="397"/>
            <ac:spMk id="14" creationId="{7D2D9DB8-6AAC-452C-8711-DA2E869FD12D}"/>
          </ac:spMkLst>
        </pc:spChg>
      </pc:sldChg>
      <pc:sldChg chg="modSp mod modClrScheme chgLayout">
        <pc:chgData name="Sooraj Rajendran" userId="S::soorajrajendran@am.amrita.edu::c841fe58-d263-415d-bfde-83a74f245c2e" providerId="AD" clId="Web-{1281E3CA-C2C2-1182-BCC2-BA796E540C6F}" dt="2022-08-08T08:15:19.252" v="0"/>
        <pc:sldMkLst>
          <pc:docMk/>
          <pc:sldMk cId="2074766540" sldId="401"/>
        </pc:sldMkLst>
        <pc:spChg chg="mod ord">
          <ac:chgData name="Sooraj Rajendran" userId="S::soorajrajendran@am.amrita.edu::c841fe58-d263-415d-bfde-83a74f245c2e" providerId="AD" clId="Web-{1281E3CA-C2C2-1182-BCC2-BA796E540C6F}" dt="2022-08-08T08:15:19.252" v="0"/>
          <ac:spMkLst>
            <pc:docMk/>
            <pc:sldMk cId="2074766540" sldId="401"/>
            <ac:spMk id="2" creationId="{B138CF5B-E8DE-48F3-9581-51BBEC47AE73}"/>
          </ac:spMkLst>
        </pc:spChg>
        <pc:spChg chg="mod ord">
          <ac:chgData name="Sooraj Rajendran" userId="S::soorajrajendran@am.amrita.edu::c841fe58-d263-415d-bfde-83a74f245c2e" providerId="AD" clId="Web-{1281E3CA-C2C2-1182-BCC2-BA796E540C6F}" dt="2022-08-08T08:15:19.252" v="0"/>
          <ac:spMkLst>
            <pc:docMk/>
            <pc:sldMk cId="2074766540" sldId="401"/>
            <ac:spMk id="3" creationId="{EF5D29EF-CFED-41EF-9138-BE844655F339}"/>
          </ac:spMkLst>
        </pc:spChg>
        <pc:picChg chg="mod ord">
          <ac:chgData name="Sooraj Rajendran" userId="S::soorajrajendran@am.amrita.edu::c841fe58-d263-415d-bfde-83a74f245c2e" providerId="AD" clId="Web-{1281E3CA-C2C2-1182-BCC2-BA796E540C6F}" dt="2022-08-08T08:15:19.252" v="0"/>
          <ac:picMkLst>
            <pc:docMk/>
            <pc:sldMk cId="2074766540" sldId="401"/>
            <ac:picMk id="13" creationId="{95A9359F-3A41-6046-2D69-896703BE020E}"/>
          </ac:picMkLst>
        </pc:picChg>
      </pc:sldChg>
      <pc:sldChg chg="modSp mod modClrScheme chgLayout">
        <pc:chgData name="Sooraj Rajendran" userId="S::soorajrajendran@am.amrita.edu::c841fe58-d263-415d-bfde-83a74f245c2e" providerId="AD" clId="Web-{1281E3CA-C2C2-1182-BCC2-BA796E540C6F}" dt="2022-08-08T08:15:19.252" v="0"/>
        <pc:sldMkLst>
          <pc:docMk/>
          <pc:sldMk cId="2849151971" sldId="402"/>
        </pc:sldMkLst>
        <pc:spChg chg="mod ord">
          <ac:chgData name="Sooraj Rajendran" userId="S::soorajrajendran@am.amrita.edu::c841fe58-d263-415d-bfde-83a74f245c2e" providerId="AD" clId="Web-{1281E3CA-C2C2-1182-BCC2-BA796E540C6F}" dt="2022-08-08T08:15:19.252" v="0"/>
          <ac:spMkLst>
            <pc:docMk/>
            <pc:sldMk cId="2849151971" sldId="402"/>
            <ac:spMk id="10" creationId="{F67F229A-48C3-4BE7-96EC-3C05DC7FB720}"/>
          </ac:spMkLst>
        </pc:spChg>
        <pc:spChg chg="mod ord">
          <ac:chgData name="Sooraj Rajendran" userId="S::soorajrajendran@am.amrita.edu::c841fe58-d263-415d-bfde-83a74f245c2e" providerId="AD" clId="Web-{1281E3CA-C2C2-1182-BCC2-BA796E540C6F}" dt="2022-08-08T08:15:19.252" v="0"/>
          <ac:spMkLst>
            <pc:docMk/>
            <pc:sldMk cId="2849151971" sldId="402"/>
            <ac:spMk id="14" creationId="{C1EA167B-7079-4284-997F-7309C510B763}"/>
          </ac:spMkLst>
        </pc:spChg>
        <pc:spChg chg="mod ord">
          <ac:chgData name="Sooraj Rajendran" userId="S::soorajrajendran@am.amrita.edu::c841fe58-d263-415d-bfde-83a74f245c2e" providerId="AD" clId="Web-{1281E3CA-C2C2-1182-BCC2-BA796E540C6F}" dt="2022-08-08T08:15:19.252" v="0"/>
          <ac:spMkLst>
            <pc:docMk/>
            <pc:sldMk cId="2849151971" sldId="402"/>
            <ac:spMk id="31" creationId="{20089F0F-6972-5AF2-10E4-8BE56741CEE1}"/>
          </ac:spMkLst>
        </pc:spChg>
      </pc:sldChg>
      <pc:sldChg chg="modSp mod modClrScheme chgLayout">
        <pc:chgData name="Sooraj Rajendran" userId="S::soorajrajendran@am.amrita.edu::c841fe58-d263-415d-bfde-83a74f245c2e" providerId="AD" clId="Web-{1281E3CA-C2C2-1182-BCC2-BA796E540C6F}" dt="2022-08-08T08:15:19.252" v="0"/>
        <pc:sldMkLst>
          <pc:docMk/>
          <pc:sldMk cId="1912948986" sldId="403"/>
        </pc:sldMkLst>
        <pc:spChg chg="mod ord">
          <ac:chgData name="Sooraj Rajendran" userId="S::soorajrajendran@am.amrita.edu::c841fe58-d263-415d-bfde-83a74f245c2e" providerId="AD" clId="Web-{1281E3CA-C2C2-1182-BCC2-BA796E540C6F}" dt="2022-08-08T08:15:19.252" v="0"/>
          <ac:spMkLst>
            <pc:docMk/>
            <pc:sldMk cId="1912948986" sldId="403"/>
            <ac:spMk id="4" creationId="{65A85D8F-96DF-414F-96F0-8F01B9758670}"/>
          </ac:spMkLst>
        </pc:spChg>
        <pc:spChg chg="mod ord">
          <ac:chgData name="Sooraj Rajendran" userId="S::soorajrajendran@am.amrita.edu::c841fe58-d263-415d-bfde-83a74f245c2e" providerId="AD" clId="Web-{1281E3CA-C2C2-1182-BCC2-BA796E540C6F}" dt="2022-08-08T08:15:19.252" v="0"/>
          <ac:spMkLst>
            <pc:docMk/>
            <pc:sldMk cId="1912948986" sldId="403"/>
            <ac:spMk id="5" creationId="{07F79409-2936-4FDC-BF6F-45FC9FDA836A}"/>
          </ac:spMkLst>
        </pc:spChg>
        <pc:spChg chg="mod ord">
          <ac:chgData name="Sooraj Rajendran" userId="S::soorajrajendran@am.amrita.edu::c841fe58-d263-415d-bfde-83a74f245c2e" providerId="AD" clId="Web-{1281E3CA-C2C2-1182-BCC2-BA796E540C6F}" dt="2022-08-08T08:15:19.252" v="0"/>
          <ac:spMkLst>
            <pc:docMk/>
            <pc:sldMk cId="1912948986" sldId="403"/>
            <ac:spMk id="33" creationId="{E113CD6B-5F9B-393B-CF55-836E95711745}"/>
          </ac:spMkLst>
        </pc:spChg>
        <pc:picChg chg="mod ord modCrop">
          <ac:chgData name="Sooraj Rajendran" userId="S::soorajrajendran@am.amrita.edu::c841fe58-d263-415d-bfde-83a74f245c2e" providerId="AD" clId="Web-{1281E3CA-C2C2-1182-BCC2-BA796E540C6F}" dt="2022-08-08T08:15:19.252" v="0"/>
          <ac:picMkLst>
            <pc:docMk/>
            <pc:sldMk cId="1912948986" sldId="403"/>
            <ac:picMk id="32" creationId="{4DA6BD5C-6F72-204B-83FD-3E6B485E8DFD}"/>
          </ac:picMkLst>
        </pc:picChg>
      </pc:sldChg>
      <pc:sldChg chg="modSp mod modClrScheme chgLayout">
        <pc:chgData name="Sooraj Rajendran" userId="S::soorajrajendran@am.amrita.edu::c841fe58-d263-415d-bfde-83a74f245c2e" providerId="AD" clId="Web-{1281E3CA-C2C2-1182-BCC2-BA796E540C6F}" dt="2022-08-08T08:15:19.252" v="0"/>
        <pc:sldMkLst>
          <pc:docMk/>
          <pc:sldMk cId="1633727740" sldId="404"/>
        </pc:sldMkLst>
        <pc:picChg chg="mod ord">
          <ac:chgData name="Sooraj Rajendran" userId="S::soorajrajendran@am.amrita.edu::c841fe58-d263-415d-bfde-83a74f245c2e" providerId="AD" clId="Web-{1281E3CA-C2C2-1182-BCC2-BA796E540C6F}" dt="2022-08-08T08:15:19.252" v="0"/>
          <ac:picMkLst>
            <pc:docMk/>
            <pc:sldMk cId="1633727740" sldId="404"/>
            <ac:picMk id="8" creationId="{B0C6330F-8C9A-FA8A-B152-792A3553C4C7}"/>
          </ac:picMkLst>
        </pc:picChg>
      </pc:sldChg>
      <pc:sldChg chg="modSp mod modClrScheme chgLayout">
        <pc:chgData name="Sooraj Rajendran" userId="S::soorajrajendran@am.amrita.edu::c841fe58-d263-415d-bfde-83a74f245c2e" providerId="AD" clId="Web-{1281E3CA-C2C2-1182-BCC2-BA796E540C6F}" dt="2022-08-08T08:15:19.252" v="0"/>
        <pc:sldMkLst>
          <pc:docMk/>
          <pc:sldMk cId="3958427157" sldId="408"/>
        </pc:sldMkLst>
        <pc:spChg chg="mod ord">
          <ac:chgData name="Sooraj Rajendran" userId="S::soorajrajendran@am.amrita.edu::c841fe58-d263-415d-bfde-83a74f245c2e" providerId="AD" clId="Web-{1281E3CA-C2C2-1182-BCC2-BA796E540C6F}" dt="2022-08-08T08:15:19.252" v="0"/>
          <ac:spMkLst>
            <pc:docMk/>
            <pc:sldMk cId="3958427157" sldId="408"/>
            <ac:spMk id="11" creationId="{A720F25F-904B-4AA2-9CB6-69411308A123}"/>
          </ac:spMkLst>
        </pc:spChg>
        <pc:picChg chg="mod ord">
          <ac:chgData name="Sooraj Rajendran" userId="S::soorajrajendran@am.amrita.edu::c841fe58-d263-415d-bfde-83a74f245c2e" providerId="AD" clId="Web-{1281E3CA-C2C2-1182-BCC2-BA796E540C6F}" dt="2022-08-08T08:15:19.252" v="0"/>
          <ac:picMkLst>
            <pc:docMk/>
            <pc:sldMk cId="3958427157" sldId="408"/>
            <ac:picMk id="17" creationId="{893F6354-FC9A-D623-5E26-7A7ECDE078EB}"/>
          </ac:picMkLst>
        </pc:picChg>
      </pc:sldChg>
      <pc:sldChg chg="modSp mod modClrScheme chgLayout">
        <pc:chgData name="Sooraj Rajendran" userId="S::soorajrajendran@am.amrita.edu::c841fe58-d263-415d-bfde-83a74f245c2e" providerId="AD" clId="Web-{1281E3CA-C2C2-1182-BCC2-BA796E540C6F}" dt="2022-08-08T08:15:19.252" v="0"/>
        <pc:sldMkLst>
          <pc:docMk/>
          <pc:sldMk cId="2420767862" sldId="409"/>
        </pc:sldMkLst>
        <pc:picChg chg="mod ord modCrop">
          <ac:chgData name="Sooraj Rajendran" userId="S::soorajrajendran@am.amrita.edu::c841fe58-d263-415d-bfde-83a74f245c2e" providerId="AD" clId="Web-{1281E3CA-C2C2-1182-BCC2-BA796E540C6F}" dt="2022-08-08T08:15:19.252" v="0"/>
          <ac:picMkLst>
            <pc:docMk/>
            <pc:sldMk cId="2420767862" sldId="409"/>
            <ac:picMk id="20" creationId="{218B9FD4-0ADE-42AD-BE96-56B7E361445D}"/>
          </ac:picMkLst>
        </pc:picChg>
      </pc:sldChg>
      <pc:sldChg chg="modSp mod modClrScheme chgLayout">
        <pc:chgData name="Sooraj Rajendran" userId="S::soorajrajendran@am.amrita.edu::c841fe58-d263-415d-bfde-83a74f245c2e" providerId="AD" clId="Web-{1281E3CA-C2C2-1182-BCC2-BA796E540C6F}" dt="2022-08-08T08:15:19.252" v="0"/>
        <pc:sldMkLst>
          <pc:docMk/>
          <pc:sldMk cId="689339924" sldId="411"/>
        </pc:sldMkLst>
        <pc:spChg chg="mod ord">
          <ac:chgData name="Sooraj Rajendran" userId="S::soorajrajendran@am.amrita.edu::c841fe58-d263-415d-bfde-83a74f245c2e" providerId="AD" clId="Web-{1281E3CA-C2C2-1182-BCC2-BA796E540C6F}" dt="2022-08-08T08:15:19.252" v="0"/>
          <ac:spMkLst>
            <pc:docMk/>
            <pc:sldMk cId="689339924" sldId="411"/>
            <ac:spMk id="2" creationId="{3A3C7BDB-B7D1-465C-9965-C0C4D79D10F4}"/>
          </ac:spMkLst>
        </pc:spChg>
        <pc:spChg chg="mod ord">
          <ac:chgData name="Sooraj Rajendran" userId="S::soorajrajendran@am.amrita.edu::c841fe58-d263-415d-bfde-83a74f245c2e" providerId="AD" clId="Web-{1281E3CA-C2C2-1182-BCC2-BA796E540C6F}" dt="2022-08-08T08:15:19.252" v="0"/>
          <ac:spMkLst>
            <pc:docMk/>
            <pc:sldMk cId="689339924" sldId="411"/>
            <ac:spMk id="8" creationId="{60264F83-93CE-4B81-87A0-2FF1A991148D}"/>
          </ac:spMkLst>
        </pc:spChg>
      </pc:sldChg>
      <pc:sldChg chg="modSp mod modClrScheme chgLayout">
        <pc:chgData name="Sooraj Rajendran" userId="S::soorajrajendran@am.amrita.edu::c841fe58-d263-415d-bfde-83a74f245c2e" providerId="AD" clId="Web-{1281E3CA-C2C2-1182-BCC2-BA796E540C6F}" dt="2022-08-08T08:15:19.252" v="0"/>
        <pc:sldMkLst>
          <pc:docMk/>
          <pc:sldMk cId="3364521486" sldId="412"/>
        </pc:sldMkLst>
        <pc:spChg chg="mod ord">
          <ac:chgData name="Sooraj Rajendran" userId="S::soorajrajendran@am.amrita.edu::c841fe58-d263-415d-bfde-83a74f245c2e" providerId="AD" clId="Web-{1281E3CA-C2C2-1182-BCC2-BA796E540C6F}" dt="2022-08-08T08:15:19.252" v="0"/>
          <ac:spMkLst>
            <pc:docMk/>
            <pc:sldMk cId="3364521486" sldId="412"/>
            <ac:spMk id="33" creationId="{E113CD6B-5F9B-393B-CF55-836E95711745}"/>
          </ac:spMkLst>
        </pc:spChg>
        <pc:picChg chg="mod ord">
          <ac:chgData name="Sooraj Rajendran" userId="S::soorajrajendran@am.amrita.edu::c841fe58-d263-415d-bfde-83a74f245c2e" providerId="AD" clId="Web-{1281E3CA-C2C2-1182-BCC2-BA796E540C6F}" dt="2022-08-08T08:15:19.252" v="0"/>
          <ac:picMkLst>
            <pc:docMk/>
            <pc:sldMk cId="3364521486" sldId="412"/>
            <ac:picMk id="23" creationId="{F2393CFE-7973-6ED4-9EF6-1D6225CC6BEA}"/>
          </ac:picMkLst>
        </pc:picChg>
      </pc:sldChg>
      <pc:sldChg chg="modSp mod modClrScheme chgLayout">
        <pc:chgData name="Sooraj Rajendran" userId="S::soorajrajendran@am.amrita.edu::c841fe58-d263-415d-bfde-83a74f245c2e" providerId="AD" clId="Web-{1281E3CA-C2C2-1182-BCC2-BA796E540C6F}" dt="2022-08-08T08:15:19.252" v="0"/>
        <pc:sldMkLst>
          <pc:docMk/>
          <pc:sldMk cId="3302766057" sldId="413"/>
        </pc:sldMkLst>
        <pc:spChg chg="mod ord">
          <ac:chgData name="Sooraj Rajendran" userId="S::soorajrajendran@am.amrita.edu::c841fe58-d263-415d-bfde-83a74f245c2e" providerId="AD" clId="Web-{1281E3CA-C2C2-1182-BCC2-BA796E540C6F}" dt="2022-08-08T08:15:19.252" v="0"/>
          <ac:spMkLst>
            <pc:docMk/>
            <pc:sldMk cId="3302766057" sldId="413"/>
            <ac:spMk id="4" creationId="{65A85D8F-96DF-414F-96F0-8F01B9758670}"/>
          </ac:spMkLst>
        </pc:spChg>
        <pc:spChg chg="mod ord">
          <ac:chgData name="Sooraj Rajendran" userId="S::soorajrajendran@am.amrita.edu::c841fe58-d263-415d-bfde-83a74f245c2e" providerId="AD" clId="Web-{1281E3CA-C2C2-1182-BCC2-BA796E540C6F}" dt="2022-08-08T08:15:19.252" v="0"/>
          <ac:spMkLst>
            <pc:docMk/>
            <pc:sldMk cId="3302766057" sldId="413"/>
            <ac:spMk id="5" creationId="{07F79409-2936-4FDC-BF6F-45FC9FDA836A}"/>
          </ac:spMkLst>
        </pc:spChg>
        <pc:spChg chg="mod ord">
          <ac:chgData name="Sooraj Rajendran" userId="S::soorajrajendran@am.amrita.edu::c841fe58-d263-415d-bfde-83a74f245c2e" providerId="AD" clId="Web-{1281E3CA-C2C2-1182-BCC2-BA796E540C6F}" dt="2022-08-08T08:15:19.252" v="0"/>
          <ac:spMkLst>
            <pc:docMk/>
            <pc:sldMk cId="3302766057" sldId="413"/>
            <ac:spMk id="33" creationId="{E113CD6B-5F9B-393B-CF55-836E95711745}"/>
          </ac:spMkLst>
        </pc:spChg>
        <pc:picChg chg="mod ord">
          <ac:chgData name="Sooraj Rajendran" userId="S::soorajrajendran@am.amrita.edu::c841fe58-d263-415d-bfde-83a74f245c2e" providerId="AD" clId="Web-{1281E3CA-C2C2-1182-BCC2-BA796E540C6F}" dt="2022-08-08T08:15:19.252" v="0"/>
          <ac:picMkLst>
            <pc:docMk/>
            <pc:sldMk cId="3302766057" sldId="413"/>
            <ac:picMk id="8" creationId="{6F12E5D1-8D6F-6793-844F-BF201022065D}"/>
          </ac:picMkLst>
        </pc:picChg>
      </pc:sldChg>
      <pc:sldChg chg="modSp mod modClrScheme chgLayout">
        <pc:chgData name="Sooraj Rajendran" userId="S::soorajrajendran@am.amrita.edu::c841fe58-d263-415d-bfde-83a74f245c2e" providerId="AD" clId="Web-{1281E3CA-C2C2-1182-BCC2-BA796E540C6F}" dt="2022-08-08T08:15:19.252" v="0"/>
        <pc:sldMkLst>
          <pc:docMk/>
          <pc:sldMk cId="3358801316" sldId="414"/>
        </pc:sldMkLst>
        <pc:spChg chg="mod ord">
          <ac:chgData name="Sooraj Rajendran" userId="S::soorajrajendran@am.amrita.edu::c841fe58-d263-415d-bfde-83a74f245c2e" providerId="AD" clId="Web-{1281E3CA-C2C2-1182-BCC2-BA796E540C6F}" dt="2022-08-08T08:15:19.252" v="0"/>
          <ac:spMkLst>
            <pc:docMk/>
            <pc:sldMk cId="3358801316" sldId="414"/>
            <ac:spMk id="5" creationId="{07F79409-2936-4FDC-BF6F-45FC9FDA836A}"/>
          </ac:spMkLst>
        </pc:spChg>
        <pc:spChg chg="mod ord">
          <ac:chgData name="Sooraj Rajendran" userId="S::soorajrajendran@am.amrita.edu::c841fe58-d263-415d-bfde-83a74f245c2e" providerId="AD" clId="Web-{1281E3CA-C2C2-1182-BCC2-BA796E540C6F}" dt="2022-08-08T08:15:19.252" v="0"/>
          <ac:spMkLst>
            <pc:docMk/>
            <pc:sldMk cId="3358801316" sldId="414"/>
            <ac:spMk id="33" creationId="{E113CD6B-5F9B-393B-CF55-836E95711745}"/>
          </ac:spMkLst>
        </pc:spChg>
        <pc:picChg chg="mod ord">
          <ac:chgData name="Sooraj Rajendran" userId="S::soorajrajendran@am.amrita.edu::c841fe58-d263-415d-bfde-83a74f245c2e" providerId="AD" clId="Web-{1281E3CA-C2C2-1182-BCC2-BA796E540C6F}" dt="2022-08-08T08:15:19.252" v="0"/>
          <ac:picMkLst>
            <pc:docMk/>
            <pc:sldMk cId="3358801316" sldId="414"/>
            <ac:picMk id="10" creationId="{61C17E38-3F7E-6796-9F60-AC0F4A853929}"/>
          </ac:picMkLst>
        </pc:picChg>
      </pc:sldChg>
      <pc:sldChg chg="modSp mod modClrScheme chgLayout">
        <pc:chgData name="Sooraj Rajendran" userId="S::soorajrajendran@am.amrita.edu::c841fe58-d263-415d-bfde-83a74f245c2e" providerId="AD" clId="Web-{1281E3CA-C2C2-1182-BCC2-BA796E540C6F}" dt="2022-08-08T08:15:19.252" v="0"/>
        <pc:sldMkLst>
          <pc:docMk/>
          <pc:sldMk cId="2480957885" sldId="415"/>
        </pc:sldMkLst>
        <pc:spChg chg="mod ord">
          <ac:chgData name="Sooraj Rajendran" userId="S::soorajrajendran@am.amrita.edu::c841fe58-d263-415d-bfde-83a74f245c2e" providerId="AD" clId="Web-{1281E3CA-C2C2-1182-BCC2-BA796E540C6F}" dt="2022-08-08T08:15:19.252" v="0"/>
          <ac:spMkLst>
            <pc:docMk/>
            <pc:sldMk cId="2480957885" sldId="415"/>
            <ac:spMk id="33" creationId="{E113CD6B-5F9B-393B-CF55-836E95711745}"/>
          </ac:spMkLst>
        </pc:spChg>
        <pc:picChg chg="mod ord">
          <ac:chgData name="Sooraj Rajendran" userId="S::soorajrajendran@am.amrita.edu::c841fe58-d263-415d-bfde-83a74f245c2e" providerId="AD" clId="Web-{1281E3CA-C2C2-1182-BCC2-BA796E540C6F}" dt="2022-08-08T08:15:19.252" v="0"/>
          <ac:picMkLst>
            <pc:docMk/>
            <pc:sldMk cId="2480957885" sldId="415"/>
            <ac:picMk id="6" creationId="{905EFFAF-556F-B9F5-DCC3-4ABE5E158126}"/>
          </ac:picMkLst>
        </pc:picChg>
      </pc:sldChg>
      <pc:sldChg chg="modSp mod modClrScheme chgLayout">
        <pc:chgData name="Sooraj Rajendran" userId="S::soorajrajendran@am.amrita.edu::c841fe58-d263-415d-bfde-83a74f245c2e" providerId="AD" clId="Web-{1281E3CA-C2C2-1182-BCC2-BA796E540C6F}" dt="2022-08-08T08:18:23.927" v="10" actId="20577"/>
        <pc:sldMkLst>
          <pc:docMk/>
          <pc:sldMk cId="992541771" sldId="416"/>
        </pc:sldMkLst>
        <pc:spChg chg="mod ord">
          <ac:chgData name="Sooraj Rajendran" userId="S::soorajrajendran@am.amrita.edu::c841fe58-d263-415d-bfde-83a74f245c2e" providerId="AD" clId="Web-{1281E3CA-C2C2-1182-BCC2-BA796E540C6F}" dt="2022-08-08T08:18:23.927" v="10" actId="20577"/>
          <ac:spMkLst>
            <pc:docMk/>
            <pc:sldMk cId="992541771" sldId="416"/>
            <ac:spMk id="10" creationId="{F67F229A-48C3-4BE7-96EC-3C05DC7FB720}"/>
          </ac:spMkLst>
        </pc:spChg>
        <pc:spChg chg="mod ord">
          <ac:chgData name="Sooraj Rajendran" userId="S::soorajrajendran@am.amrita.edu::c841fe58-d263-415d-bfde-83a74f245c2e" providerId="AD" clId="Web-{1281E3CA-C2C2-1182-BCC2-BA796E540C6F}" dt="2022-08-08T08:15:19.252" v="0"/>
          <ac:spMkLst>
            <pc:docMk/>
            <pc:sldMk cId="992541771" sldId="416"/>
            <ac:spMk id="14" creationId="{C1EA167B-7079-4284-997F-7309C510B763}"/>
          </ac:spMkLst>
        </pc:spChg>
      </pc:sldChg>
      <pc:sldChg chg="modSp mod modClrScheme chgLayout">
        <pc:chgData name="Sooraj Rajendran" userId="S::soorajrajendran@am.amrita.edu::c841fe58-d263-415d-bfde-83a74f245c2e" providerId="AD" clId="Web-{1281E3CA-C2C2-1182-BCC2-BA796E540C6F}" dt="2022-08-08T08:15:19.252" v="0"/>
        <pc:sldMkLst>
          <pc:docMk/>
          <pc:sldMk cId="3616810702" sldId="417"/>
        </pc:sldMkLst>
        <pc:spChg chg="mod ord">
          <ac:chgData name="Sooraj Rajendran" userId="S::soorajrajendran@am.amrita.edu::c841fe58-d263-415d-bfde-83a74f245c2e" providerId="AD" clId="Web-{1281E3CA-C2C2-1182-BCC2-BA796E540C6F}" dt="2022-08-08T08:15:19.252" v="0"/>
          <ac:spMkLst>
            <pc:docMk/>
            <pc:sldMk cId="3616810702" sldId="417"/>
            <ac:spMk id="33" creationId="{E113CD6B-5F9B-393B-CF55-836E95711745}"/>
          </ac:spMkLst>
        </pc:spChg>
        <pc:picChg chg="mod ord">
          <ac:chgData name="Sooraj Rajendran" userId="S::soorajrajendran@am.amrita.edu::c841fe58-d263-415d-bfde-83a74f245c2e" providerId="AD" clId="Web-{1281E3CA-C2C2-1182-BCC2-BA796E540C6F}" dt="2022-08-08T08:15:19.252" v="0"/>
          <ac:picMkLst>
            <pc:docMk/>
            <pc:sldMk cId="3616810702" sldId="417"/>
            <ac:picMk id="13" creationId="{D5EF9242-14CE-CA72-BFA9-A12A2BBE202B}"/>
          </ac:picMkLst>
        </pc:picChg>
      </pc:sldChg>
      <pc:sldChg chg="modSp mod modClrScheme chgLayout">
        <pc:chgData name="Sooraj Rajendran" userId="S::soorajrajendran@am.amrita.edu::c841fe58-d263-415d-bfde-83a74f245c2e" providerId="AD" clId="Web-{1281E3CA-C2C2-1182-BCC2-BA796E540C6F}" dt="2022-08-08T08:15:19.252" v="0"/>
        <pc:sldMkLst>
          <pc:docMk/>
          <pc:sldMk cId="2810490723" sldId="418"/>
        </pc:sldMkLst>
        <pc:spChg chg="mod ord">
          <ac:chgData name="Sooraj Rajendran" userId="S::soorajrajendran@am.amrita.edu::c841fe58-d263-415d-bfde-83a74f245c2e" providerId="AD" clId="Web-{1281E3CA-C2C2-1182-BCC2-BA796E540C6F}" dt="2022-08-08T08:15:19.252" v="0"/>
          <ac:spMkLst>
            <pc:docMk/>
            <pc:sldMk cId="2810490723" sldId="418"/>
            <ac:spMk id="4" creationId="{40128207-D102-5CC9-0E39-3DAD9828168C}"/>
          </ac:spMkLst>
        </pc:spChg>
        <pc:spChg chg="mod ord">
          <ac:chgData name="Sooraj Rajendran" userId="S::soorajrajendran@am.amrita.edu::c841fe58-d263-415d-bfde-83a74f245c2e" providerId="AD" clId="Web-{1281E3CA-C2C2-1182-BCC2-BA796E540C6F}" dt="2022-08-08T08:15:19.252" v="0"/>
          <ac:spMkLst>
            <pc:docMk/>
            <pc:sldMk cId="2810490723" sldId="418"/>
            <ac:spMk id="14" creationId="{7D2D9DB8-6AAC-452C-8711-DA2E869FD12D}"/>
          </ac:spMkLst>
        </pc:spChg>
      </pc:sldChg>
      <pc:sldChg chg="mod modClrScheme chgLayout">
        <pc:chgData name="Sooraj Rajendran" userId="S::soorajrajendran@am.amrita.edu::c841fe58-d263-415d-bfde-83a74f245c2e" providerId="AD" clId="Web-{1281E3CA-C2C2-1182-BCC2-BA796E540C6F}" dt="2022-08-08T08:15:19.252" v="0"/>
        <pc:sldMkLst>
          <pc:docMk/>
          <pc:sldMk cId="145098404" sldId="419"/>
        </pc:sldMkLst>
      </pc:sldChg>
      <pc:sldChg chg="modSp mod modClrScheme chgLayout">
        <pc:chgData name="Sooraj Rajendran" userId="S::soorajrajendran@am.amrita.edu::c841fe58-d263-415d-bfde-83a74f245c2e" providerId="AD" clId="Web-{1281E3CA-C2C2-1182-BCC2-BA796E540C6F}" dt="2022-08-08T08:16:49.472" v="3" actId="1076"/>
        <pc:sldMkLst>
          <pc:docMk/>
          <pc:sldMk cId="3013016639" sldId="421"/>
        </pc:sldMkLst>
        <pc:spChg chg="mod">
          <ac:chgData name="Sooraj Rajendran" userId="S::soorajrajendran@am.amrita.edu::c841fe58-d263-415d-bfde-83a74f245c2e" providerId="AD" clId="Web-{1281E3CA-C2C2-1182-BCC2-BA796E540C6F}" dt="2022-08-08T08:16:49.472" v="3" actId="1076"/>
          <ac:spMkLst>
            <pc:docMk/>
            <pc:sldMk cId="3013016639" sldId="421"/>
            <ac:spMk id="25" creationId="{EE03F386-2DDB-98CF-B8A6-B201D12F7776}"/>
          </ac:spMkLst>
        </pc:spChg>
        <pc:picChg chg="mod ord modCrop">
          <ac:chgData name="Sooraj Rajendran" userId="S::soorajrajendran@am.amrita.edu::c841fe58-d263-415d-bfde-83a74f245c2e" providerId="AD" clId="Web-{1281E3CA-C2C2-1182-BCC2-BA796E540C6F}" dt="2022-08-08T08:15:19.252" v="0"/>
          <ac:picMkLst>
            <pc:docMk/>
            <pc:sldMk cId="3013016639" sldId="421"/>
            <ac:picMk id="33" creationId="{059BE2AF-F746-4A9B-70C4-92087B4A8F5D}"/>
          </ac:picMkLst>
        </pc:picChg>
      </pc:sldChg>
      <pc:sldChg chg="modSp mod modClrScheme chgLayout">
        <pc:chgData name="Sooraj Rajendran" userId="S::soorajrajendran@am.amrita.edu::c841fe58-d263-415d-bfde-83a74f245c2e" providerId="AD" clId="Web-{1281E3CA-C2C2-1182-BCC2-BA796E540C6F}" dt="2022-08-08T08:15:19.252" v="0"/>
        <pc:sldMkLst>
          <pc:docMk/>
          <pc:sldMk cId="4266691286" sldId="423"/>
        </pc:sldMkLst>
        <pc:picChg chg="mod ord">
          <ac:chgData name="Sooraj Rajendran" userId="S::soorajrajendran@am.amrita.edu::c841fe58-d263-415d-bfde-83a74f245c2e" providerId="AD" clId="Web-{1281E3CA-C2C2-1182-BCC2-BA796E540C6F}" dt="2022-08-08T08:15:19.252" v="0"/>
          <ac:picMkLst>
            <pc:docMk/>
            <pc:sldMk cId="4266691286" sldId="423"/>
            <ac:picMk id="20" creationId="{CD1A8000-21B5-4424-4638-EA7B8A5A195B}"/>
          </ac:picMkLst>
        </pc:picChg>
      </pc:sldChg>
      <pc:sldChg chg="modSp mod modClrScheme chgLayout">
        <pc:chgData name="Sooraj Rajendran" userId="S::soorajrajendran@am.amrita.edu::c841fe58-d263-415d-bfde-83a74f245c2e" providerId="AD" clId="Web-{1281E3CA-C2C2-1182-BCC2-BA796E540C6F}" dt="2022-08-08T08:15:19.252" v="0"/>
        <pc:sldMkLst>
          <pc:docMk/>
          <pc:sldMk cId="2018064080" sldId="424"/>
        </pc:sldMkLst>
        <pc:spChg chg="mod ord">
          <ac:chgData name="Sooraj Rajendran" userId="S::soorajrajendran@am.amrita.edu::c841fe58-d263-415d-bfde-83a74f245c2e" providerId="AD" clId="Web-{1281E3CA-C2C2-1182-BCC2-BA796E540C6F}" dt="2022-08-08T08:15:19.252" v="0"/>
          <ac:spMkLst>
            <pc:docMk/>
            <pc:sldMk cId="2018064080" sldId="424"/>
            <ac:spMk id="4" creationId="{65A85D8F-96DF-414F-96F0-8F01B9758670}"/>
          </ac:spMkLst>
        </pc:spChg>
        <pc:spChg chg="mod ord">
          <ac:chgData name="Sooraj Rajendran" userId="S::soorajrajendran@am.amrita.edu::c841fe58-d263-415d-bfde-83a74f245c2e" providerId="AD" clId="Web-{1281E3CA-C2C2-1182-BCC2-BA796E540C6F}" dt="2022-08-08T08:15:19.252" v="0"/>
          <ac:spMkLst>
            <pc:docMk/>
            <pc:sldMk cId="2018064080" sldId="424"/>
            <ac:spMk id="33" creationId="{E113CD6B-5F9B-393B-CF55-836E95711745}"/>
          </ac:spMkLst>
        </pc:spChg>
      </pc:sldChg>
      <pc:sldChg chg="modSp mod modClrScheme chgLayout">
        <pc:chgData name="Sooraj Rajendran" userId="S::soorajrajendran@am.amrita.edu::c841fe58-d263-415d-bfde-83a74f245c2e" providerId="AD" clId="Web-{1281E3CA-C2C2-1182-BCC2-BA796E540C6F}" dt="2022-08-08T08:15:19.252" v="0"/>
        <pc:sldMkLst>
          <pc:docMk/>
          <pc:sldMk cId="984928468" sldId="425"/>
        </pc:sldMkLst>
        <pc:spChg chg="mod ord">
          <ac:chgData name="Sooraj Rajendran" userId="S::soorajrajendran@am.amrita.edu::c841fe58-d263-415d-bfde-83a74f245c2e" providerId="AD" clId="Web-{1281E3CA-C2C2-1182-BCC2-BA796E540C6F}" dt="2022-08-08T08:15:19.252" v="0"/>
          <ac:spMkLst>
            <pc:docMk/>
            <pc:sldMk cId="984928468" sldId="425"/>
            <ac:spMk id="4" creationId="{65A85D8F-96DF-414F-96F0-8F01B9758670}"/>
          </ac:spMkLst>
        </pc:spChg>
        <pc:spChg chg="mod ord">
          <ac:chgData name="Sooraj Rajendran" userId="S::soorajrajendran@am.amrita.edu::c841fe58-d263-415d-bfde-83a74f245c2e" providerId="AD" clId="Web-{1281E3CA-C2C2-1182-BCC2-BA796E540C6F}" dt="2022-08-08T08:15:19.252" v="0"/>
          <ac:spMkLst>
            <pc:docMk/>
            <pc:sldMk cId="984928468" sldId="425"/>
            <ac:spMk id="33" creationId="{E113CD6B-5F9B-393B-CF55-836E95711745}"/>
          </ac:spMkLst>
        </pc:spChg>
      </pc:sldChg>
      <pc:sldChg chg="modSp mod modClrScheme chgLayout">
        <pc:chgData name="Sooraj Rajendran" userId="S::soorajrajendran@am.amrita.edu::c841fe58-d263-415d-bfde-83a74f245c2e" providerId="AD" clId="Web-{1281E3CA-C2C2-1182-BCC2-BA796E540C6F}" dt="2022-08-08T08:15:19.252" v="0"/>
        <pc:sldMkLst>
          <pc:docMk/>
          <pc:sldMk cId="3251625863" sldId="426"/>
        </pc:sldMkLst>
        <pc:spChg chg="mod ord">
          <ac:chgData name="Sooraj Rajendran" userId="S::soorajrajendran@am.amrita.edu::c841fe58-d263-415d-bfde-83a74f245c2e" providerId="AD" clId="Web-{1281E3CA-C2C2-1182-BCC2-BA796E540C6F}" dt="2022-08-08T08:15:19.252" v="0"/>
          <ac:spMkLst>
            <pc:docMk/>
            <pc:sldMk cId="3251625863" sldId="426"/>
            <ac:spMk id="2" creationId="{3A3C7BDB-B7D1-465C-9965-C0C4D79D10F4}"/>
          </ac:spMkLst>
        </pc:spChg>
        <pc:spChg chg="mod ord">
          <ac:chgData name="Sooraj Rajendran" userId="S::soorajrajendran@am.amrita.edu::c841fe58-d263-415d-bfde-83a74f245c2e" providerId="AD" clId="Web-{1281E3CA-C2C2-1182-BCC2-BA796E540C6F}" dt="2022-08-08T08:15:19.252" v="0"/>
          <ac:spMkLst>
            <pc:docMk/>
            <pc:sldMk cId="3251625863" sldId="426"/>
            <ac:spMk id="8" creationId="{60264F83-93CE-4B81-87A0-2FF1A991148D}"/>
          </ac:spMkLst>
        </pc:spChg>
      </pc:sldChg>
      <pc:sldChg chg="modSp mod modClrScheme chgLayout">
        <pc:chgData name="Sooraj Rajendran" userId="S::soorajrajendran@am.amrita.edu::c841fe58-d263-415d-bfde-83a74f245c2e" providerId="AD" clId="Web-{1281E3CA-C2C2-1182-BCC2-BA796E540C6F}" dt="2022-08-08T08:15:19.252" v="0"/>
        <pc:sldMkLst>
          <pc:docMk/>
          <pc:sldMk cId="2852345983" sldId="427"/>
        </pc:sldMkLst>
        <pc:spChg chg="mod ord">
          <ac:chgData name="Sooraj Rajendran" userId="S::soorajrajendran@am.amrita.edu::c841fe58-d263-415d-bfde-83a74f245c2e" providerId="AD" clId="Web-{1281E3CA-C2C2-1182-BCC2-BA796E540C6F}" dt="2022-08-08T08:15:19.252" v="0"/>
          <ac:spMkLst>
            <pc:docMk/>
            <pc:sldMk cId="2852345983" sldId="427"/>
            <ac:spMk id="33" creationId="{E113CD6B-5F9B-393B-CF55-836E95711745}"/>
          </ac:spMkLst>
        </pc:spChg>
        <pc:picChg chg="mod ord">
          <ac:chgData name="Sooraj Rajendran" userId="S::soorajrajendran@am.amrita.edu::c841fe58-d263-415d-bfde-83a74f245c2e" providerId="AD" clId="Web-{1281E3CA-C2C2-1182-BCC2-BA796E540C6F}" dt="2022-08-08T08:15:19.252" v="0"/>
          <ac:picMkLst>
            <pc:docMk/>
            <pc:sldMk cId="2852345983" sldId="427"/>
            <ac:picMk id="23" creationId="{F2393CFE-7973-6ED4-9EF6-1D6225CC6BEA}"/>
          </ac:picMkLst>
        </pc:picChg>
      </pc:sldChg>
      <pc:sldChg chg="modSp mod modClrScheme chgLayout">
        <pc:chgData name="Sooraj Rajendran" userId="S::soorajrajendran@am.amrita.edu::c841fe58-d263-415d-bfde-83a74f245c2e" providerId="AD" clId="Web-{1281E3CA-C2C2-1182-BCC2-BA796E540C6F}" dt="2022-08-08T08:15:19.252" v="0"/>
        <pc:sldMkLst>
          <pc:docMk/>
          <pc:sldMk cId="1457136392" sldId="428"/>
        </pc:sldMkLst>
        <pc:spChg chg="mod ord">
          <ac:chgData name="Sooraj Rajendran" userId="S::soorajrajendran@am.amrita.edu::c841fe58-d263-415d-bfde-83a74f245c2e" providerId="AD" clId="Web-{1281E3CA-C2C2-1182-BCC2-BA796E540C6F}" dt="2022-08-08T08:15:19.252" v="0"/>
          <ac:spMkLst>
            <pc:docMk/>
            <pc:sldMk cId="1457136392" sldId="428"/>
            <ac:spMk id="33" creationId="{E113CD6B-5F9B-393B-CF55-836E95711745}"/>
          </ac:spMkLst>
        </pc:spChg>
        <pc:picChg chg="mod ord">
          <ac:chgData name="Sooraj Rajendran" userId="S::soorajrajendran@am.amrita.edu::c841fe58-d263-415d-bfde-83a74f245c2e" providerId="AD" clId="Web-{1281E3CA-C2C2-1182-BCC2-BA796E540C6F}" dt="2022-08-08T08:15:19.252" v="0"/>
          <ac:picMkLst>
            <pc:docMk/>
            <pc:sldMk cId="1457136392" sldId="428"/>
            <ac:picMk id="13" creationId="{D5EF9242-14CE-CA72-BFA9-A12A2BBE202B}"/>
          </ac:picMkLst>
        </pc:picChg>
      </pc:sldChg>
      <pc:sldChg chg="modSp mod modClrScheme chgLayout">
        <pc:chgData name="Sooraj Rajendran" userId="S::soorajrajendran@am.amrita.edu::c841fe58-d263-415d-bfde-83a74f245c2e" providerId="AD" clId="Web-{1281E3CA-C2C2-1182-BCC2-BA796E540C6F}" dt="2022-08-08T08:15:19.252" v="0"/>
        <pc:sldMkLst>
          <pc:docMk/>
          <pc:sldMk cId="2030949853" sldId="429"/>
        </pc:sldMkLst>
        <pc:spChg chg="mod ord">
          <ac:chgData name="Sooraj Rajendran" userId="S::soorajrajendran@am.amrita.edu::c841fe58-d263-415d-bfde-83a74f245c2e" providerId="AD" clId="Web-{1281E3CA-C2C2-1182-BCC2-BA796E540C6F}" dt="2022-08-08T08:15:19.252" v="0"/>
          <ac:spMkLst>
            <pc:docMk/>
            <pc:sldMk cId="2030949853" sldId="429"/>
            <ac:spMk id="7" creationId="{F13D5288-11C4-425C-8C20-5E8A7E726773}"/>
          </ac:spMkLst>
        </pc:spChg>
      </pc:sldChg>
      <pc:sldChg chg="modSp mod modClrScheme chgLayout">
        <pc:chgData name="Sooraj Rajendran" userId="S::soorajrajendran@am.amrita.edu::c841fe58-d263-415d-bfde-83a74f245c2e" providerId="AD" clId="Web-{1281E3CA-C2C2-1182-BCC2-BA796E540C6F}" dt="2022-08-08T08:17:25.582" v="5" actId="14100"/>
        <pc:sldMkLst>
          <pc:docMk/>
          <pc:sldMk cId="260608654" sldId="430"/>
        </pc:sldMkLst>
        <pc:spChg chg="mod ord">
          <ac:chgData name="Sooraj Rajendran" userId="S::soorajrajendran@am.amrita.edu::c841fe58-d263-415d-bfde-83a74f245c2e" providerId="AD" clId="Web-{1281E3CA-C2C2-1182-BCC2-BA796E540C6F}" dt="2022-08-08T08:17:25.582" v="5" actId="14100"/>
          <ac:spMkLst>
            <pc:docMk/>
            <pc:sldMk cId="260608654" sldId="430"/>
            <ac:spMk id="2" creationId="{6D602820-7F02-4F5F-8933-C0B61CFA2E08}"/>
          </ac:spMkLst>
        </pc:spChg>
        <pc:spChg chg="mod ord">
          <ac:chgData name="Sooraj Rajendran" userId="S::soorajrajendran@am.amrita.edu::c841fe58-d263-415d-bfde-83a74f245c2e" providerId="AD" clId="Web-{1281E3CA-C2C2-1182-BCC2-BA796E540C6F}" dt="2022-08-08T08:15:19.252" v="0"/>
          <ac:spMkLst>
            <pc:docMk/>
            <pc:sldMk cId="260608654" sldId="430"/>
            <ac:spMk id="4" creationId="{40128207-D102-5CC9-0E39-3DAD9828168C}"/>
          </ac:spMkLst>
        </pc:spChg>
        <pc:spChg chg="mod ord">
          <ac:chgData name="Sooraj Rajendran" userId="S::soorajrajendran@am.amrita.edu::c841fe58-d263-415d-bfde-83a74f245c2e" providerId="AD" clId="Web-{1281E3CA-C2C2-1182-BCC2-BA796E540C6F}" dt="2022-08-08T08:15:19.252" v="0"/>
          <ac:spMkLst>
            <pc:docMk/>
            <pc:sldMk cId="260608654" sldId="430"/>
            <ac:spMk id="14" creationId="{7D2D9DB8-6AAC-452C-8711-DA2E869FD12D}"/>
          </ac:spMkLst>
        </pc:spChg>
      </pc:sldChg>
      <pc:sldChg chg="modSp mod modClrScheme chgLayout">
        <pc:chgData name="Sooraj Rajendran" userId="S::soorajrajendran@am.amrita.edu::c841fe58-d263-415d-bfde-83a74f245c2e" providerId="AD" clId="Web-{1281E3CA-C2C2-1182-BCC2-BA796E540C6F}" dt="2022-08-08T08:15:19.252" v="0"/>
        <pc:sldMkLst>
          <pc:docMk/>
          <pc:sldMk cId="808816496" sldId="431"/>
        </pc:sldMkLst>
        <pc:spChg chg="mod ord">
          <ac:chgData name="Sooraj Rajendran" userId="S::soorajrajendran@am.amrita.edu::c841fe58-d263-415d-bfde-83a74f245c2e" providerId="AD" clId="Web-{1281E3CA-C2C2-1182-BCC2-BA796E540C6F}" dt="2022-08-08T08:15:19.252" v="0"/>
          <ac:spMkLst>
            <pc:docMk/>
            <pc:sldMk cId="808816496" sldId="431"/>
            <ac:spMk id="17" creationId="{91E79F2E-CF28-F71D-904A-2BE03880CEEA}"/>
          </ac:spMkLst>
        </pc:spChg>
        <pc:picChg chg="mod ord">
          <ac:chgData name="Sooraj Rajendran" userId="S::soorajrajendran@am.amrita.edu::c841fe58-d263-415d-bfde-83a74f245c2e" providerId="AD" clId="Web-{1281E3CA-C2C2-1182-BCC2-BA796E540C6F}" dt="2022-08-08T08:15:19.252" v="0"/>
          <ac:picMkLst>
            <pc:docMk/>
            <pc:sldMk cId="808816496" sldId="431"/>
            <ac:picMk id="8" creationId="{B0C6330F-8C9A-FA8A-B152-792A3553C4C7}"/>
          </ac:picMkLst>
        </pc:picChg>
      </pc:sldChg>
      <pc:sldChg chg="mod modClrScheme chgLayout">
        <pc:chgData name="Sooraj Rajendran" userId="S::soorajrajendran@am.amrita.edu::c841fe58-d263-415d-bfde-83a74f245c2e" providerId="AD" clId="Web-{1281E3CA-C2C2-1182-BCC2-BA796E540C6F}" dt="2022-08-08T08:15:19.252" v="0"/>
        <pc:sldMkLst>
          <pc:docMk/>
          <pc:sldMk cId="227790528" sldId="432"/>
        </pc:sldMkLst>
      </pc:sldChg>
      <pc:sldChg chg="mod modClrScheme chgLayout">
        <pc:chgData name="Sooraj Rajendran" userId="S::soorajrajendran@am.amrita.edu::c841fe58-d263-415d-bfde-83a74f245c2e" providerId="AD" clId="Web-{1281E3CA-C2C2-1182-BCC2-BA796E540C6F}" dt="2022-08-08T08:15:19.252" v="0"/>
        <pc:sldMkLst>
          <pc:docMk/>
          <pc:sldMk cId="2076666708" sldId="433"/>
        </pc:sldMkLst>
      </pc:sldChg>
      <pc:sldChg chg="modSp mod modClrScheme chgLayout">
        <pc:chgData name="Sooraj Rajendran" userId="S::soorajrajendran@am.amrita.edu::c841fe58-d263-415d-bfde-83a74f245c2e" providerId="AD" clId="Web-{1281E3CA-C2C2-1182-BCC2-BA796E540C6F}" dt="2022-08-08T08:15:19.252" v="0"/>
        <pc:sldMkLst>
          <pc:docMk/>
          <pc:sldMk cId="3402346014" sldId="434"/>
        </pc:sldMkLst>
        <pc:spChg chg="mod ord">
          <ac:chgData name="Sooraj Rajendran" userId="S::soorajrajendran@am.amrita.edu::c841fe58-d263-415d-bfde-83a74f245c2e" providerId="AD" clId="Web-{1281E3CA-C2C2-1182-BCC2-BA796E540C6F}" dt="2022-08-08T08:15:19.252" v="0"/>
          <ac:spMkLst>
            <pc:docMk/>
            <pc:sldMk cId="3402346014" sldId="434"/>
            <ac:spMk id="11" creationId="{A720F25F-904B-4AA2-9CB6-69411308A123}"/>
          </ac:spMkLst>
        </pc:spChg>
        <pc:picChg chg="mod ord">
          <ac:chgData name="Sooraj Rajendran" userId="S::soorajrajendran@am.amrita.edu::c841fe58-d263-415d-bfde-83a74f245c2e" providerId="AD" clId="Web-{1281E3CA-C2C2-1182-BCC2-BA796E540C6F}" dt="2022-08-08T08:15:19.252" v="0"/>
          <ac:picMkLst>
            <pc:docMk/>
            <pc:sldMk cId="3402346014" sldId="434"/>
            <ac:picMk id="14" creationId="{CBD8C1C4-E24E-8D9F-6EDF-5D0A7D2CEF02}"/>
          </ac:picMkLst>
        </pc:picChg>
      </pc:sldChg>
      <pc:sldChg chg="modSp mod modClrScheme chgLayout">
        <pc:chgData name="Sooraj Rajendran" userId="S::soorajrajendran@am.amrita.edu::c841fe58-d263-415d-bfde-83a74f245c2e" providerId="AD" clId="Web-{1281E3CA-C2C2-1182-BCC2-BA796E540C6F}" dt="2022-08-08T08:15:19.252" v="0"/>
        <pc:sldMkLst>
          <pc:docMk/>
          <pc:sldMk cId="2816402498" sldId="435"/>
        </pc:sldMkLst>
        <pc:picChg chg="mod ord modCrop">
          <ac:chgData name="Sooraj Rajendran" userId="S::soorajrajendran@am.amrita.edu::c841fe58-d263-415d-bfde-83a74f245c2e" providerId="AD" clId="Web-{1281E3CA-C2C2-1182-BCC2-BA796E540C6F}" dt="2022-08-08T08:15:19.252" v="0"/>
          <ac:picMkLst>
            <pc:docMk/>
            <pc:sldMk cId="2816402498" sldId="435"/>
            <ac:picMk id="5" creationId="{88EDDD1F-E85E-496B-3E8E-932316F51F2A}"/>
          </ac:picMkLst>
        </pc:picChg>
      </pc:sldChg>
      <pc:sldChg chg="modSp mod modClrScheme chgLayout">
        <pc:chgData name="Sooraj Rajendran" userId="S::soorajrajendran@am.amrita.edu::c841fe58-d263-415d-bfde-83a74f245c2e" providerId="AD" clId="Web-{1281E3CA-C2C2-1182-BCC2-BA796E540C6F}" dt="2022-08-08T08:17:03.972" v="4" actId="1076"/>
        <pc:sldMkLst>
          <pc:docMk/>
          <pc:sldMk cId="2198018922" sldId="436"/>
        </pc:sldMkLst>
        <pc:picChg chg="mod ord">
          <ac:chgData name="Sooraj Rajendran" userId="S::soorajrajendran@am.amrita.edu::c841fe58-d263-415d-bfde-83a74f245c2e" providerId="AD" clId="Web-{1281E3CA-C2C2-1182-BCC2-BA796E540C6F}" dt="2022-08-08T08:15:19.252" v="0"/>
          <ac:picMkLst>
            <pc:docMk/>
            <pc:sldMk cId="2198018922" sldId="436"/>
            <ac:picMk id="21" creationId="{B86715B8-F6F5-9068-8403-C24F71C25337}"/>
          </ac:picMkLst>
        </pc:picChg>
        <pc:picChg chg="mod ord modCrop">
          <ac:chgData name="Sooraj Rajendran" userId="S::soorajrajendran@am.amrita.edu::c841fe58-d263-415d-bfde-83a74f245c2e" providerId="AD" clId="Web-{1281E3CA-C2C2-1182-BCC2-BA796E540C6F}" dt="2022-08-08T08:17:03.972" v="4" actId="1076"/>
          <ac:picMkLst>
            <pc:docMk/>
            <pc:sldMk cId="2198018922" sldId="436"/>
            <ac:picMk id="23" creationId="{A2575B34-F533-D398-EB49-8DDC8268620C}"/>
          </ac:picMkLst>
        </pc:picChg>
      </pc:sldChg>
      <pc:sldMasterChg chg="add addSldLayout modSldLayout">
        <pc:chgData name="Sooraj Rajendran" userId="S::soorajrajendran@am.amrita.edu::c841fe58-d263-415d-bfde-83a74f245c2e" providerId="AD" clId="Web-{1281E3CA-C2C2-1182-BCC2-BA796E540C6F}" dt="2022-08-08T08:15:19.252" v="0"/>
        <pc:sldMasterMkLst>
          <pc:docMk/>
          <pc:sldMasterMk cId="1009661626" sldId="2147483752"/>
        </pc:sldMasterMkLst>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1153534230" sldId="2147483753"/>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2051864592" sldId="2147483754"/>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3329222858" sldId="2147483755"/>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2273307080" sldId="2147483756"/>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1376626966" sldId="2147483757"/>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1395619580" sldId="2147483758"/>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3167038413" sldId="2147483759"/>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2875312029" sldId="2147483760"/>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765206536" sldId="2147483761"/>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440020620" sldId="2147483762"/>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1556476842" sldId="2147483763"/>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3552272771" sldId="2147483764"/>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2962663848" sldId="2147483765"/>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1868827348" sldId="2147483766"/>
          </pc:sldLayoutMkLst>
        </pc:sldLayoutChg>
        <pc:sldLayoutChg chg="add mod replId">
          <pc:chgData name="Sooraj Rajendran" userId="S::soorajrajendran@am.amrita.edu::c841fe58-d263-415d-bfde-83a74f245c2e" providerId="AD" clId="Web-{1281E3CA-C2C2-1182-BCC2-BA796E540C6F}" dt="2022-08-08T08:15:19.252" v="0"/>
          <pc:sldLayoutMkLst>
            <pc:docMk/>
            <pc:sldMasterMk cId="1009661626" sldId="2147483752"/>
            <pc:sldLayoutMk cId="3252290913" sldId="2147483767"/>
          </pc:sldLayoutMkLst>
        </pc:sldLayoutChg>
      </pc:sldMasterChg>
    </pc:docChg>
  </pc:docChgLst>
  <pc:docChgLst>
    <pc:chgData name="B Rajeswara Rao - Amrita Darshanam (ICSS) - ASE, Chennai Campus" userId="a1deeda2-9c8a-4351-bd34-659eb5ab60a0" providerId="ADAL" clId="{E805D32B-F707-4D64-A72A-B77ADD2F3DB5}"/>
    <pc:docChg chg="modSld">
      <pc:chgData name="B Rajeswara Rao - Amrita Darshanam (ICSS) - ASE, Chennai Campus" userId="a1deeda2-9c8a-4351-bd34-659eb5ab60a0" providerId="ADAL" clId="{E805D32B-F707-4D64-A72A-B77ADD2F3DB5}" dt="2023-03-12T16:20:11.025" v="0" actId="1076"/>
      <pc:docMkLst>
        <pc:docMk/>
      </pc:docMkLst>
      <pc:sldChg chg="modSp mod">
        <pc:chgData name="B Rajeswara Rao - Amrita Darshanam (ICSS) - ASE, Chennai Campus" userId="a1deeda2-9c8a-4351-bd34-659eb5ab60a0" providerId="ADAL" clId="{E805D32B-F707-4D64-A72A-B77ADD2F3DB5}" dt="2023-03-12T16:20:11.025" v="0" actId="1076"/>
        <pc:sldMkLst>
          <pc:docMk/>
          <pc:sldMk cId="2074766540" sldId="401"/>
        </pc:sldMkLst>
        <pc:picChg chg="mod">
          <ac:chgData name="B Rajeswara Rao - Amrita Darshanam (ICSS) - ASE, Chennai Campus" userId="a1deeda2-9c8a-4351-bd34-659eb5ab60a0" providerId="ADAL" clId="{E805D32B-F707-4D64-A72A-B77ADD2F3DB5}" dt="2023-03-12T16:20:11.025" v="0" actId="1076"/>
          <ac:picMkLst>
            <pc:docMk/>
            <pc:sldMk cId="2074766540" sldId="401"/>
            <ac:picMk id="19" creationId="{9A6C82C9-4DED-1B27-713C-E9B49F7BDF65}"/>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677169-B0DF-457E-9DDD-90D104FB8385}" type="doc">
      <dgm:prSet loTypeId="urn:microsoft.com/office/officeart/2005/8/layout/equation2" loCatId="relationship" qsTypeId="urn:microsoft.com/office/officeart/2005/8/quickstyle/simple2" qsCatId="simple" csTypeId="urn:microsoft.com/office/officeart/2005/8/colors/accent0_3" csCatId="mainScheme" phldr="1"/>
      <dgm:spPr/>
    </dgm:pt>
    <dgm:pt modelId="{6DFF7FDA-1F61-4398-A73C-D72F830A1CB9}">
      <dgm:prSet phldrT="[Text]" custT="1"/>
      <dgm:spPr/>
      <dgm:t>
        <a:bodyPr/>
        <a:lstStyle/>
        <a:p>
          <a:r>
            <a:rPr lang="en-IN" sz="1200" dirty="0" err="1"/>
            <a:t>Śakuntalā</a:t>
          </a:r>
          <a:endParaRPr lang="en-IN" sz="1200" dirty="0"/>
        </a:p>
      </dgm:t>
    </dgm:pt>
    <dgm:pt modelId="{13FD8F2E-00E3-4665-83C3-33447CAD580B}" type="parTrans" cxnId="{C32BFADA-5EED-4CCE-A673-3D1BFE86C6DE}">
      <dgm:prSet/>
      <dgm:spPr/>
      <dgm:t>
        <a:bodyPr/>
        <a:lstStyle/>
        <a:p>
          <a:endParaRPr lang="en-IN"/>
        </a:p>
      </dgm:t>
    </dgm:pt>
    <dgm:pt modelId="{57A74DE8-D317-48E2-91D7-9C840B7D9281}" type="sibTrans" cxnId="{C32BFADA-5EED-4CCE-A673-3D1BFE86C6DE}">
      <dgm:prSet/>
      <dgm:spPr/>
      <dgm:t>
        <a:bodyPr/>
        <a:lstStyle/>
        <a:p>
          <a:endParaRPr lang="en-IN"/>
        </a:p>
      </dgm:t>
    </dgm:pt>
    <dgm:pt modelId="{06583B2F-D0DA-4353-9A86-D3E45A36E20E}">
      <dgm:prSet phldrT="[Text]"/>
      <dgm:spPr/>
      <dgm:t>
        <a:bodyPr/>
        <a:lstStyle/>
        <a:p>
          <a:r>
            <a:rPr lang="en-IN" dirty="0" err="1"/>
            <a:t>Duṣyanta</a:t>
          </a:r>
          <a:endParaRPr lang="en-IN" dirty="0"/>
        </a:p>
      </dgm:t>
    </dgm:pt>
    <dgm:pt modelId="{CA0F0896-CA9B-4420-B97E-304AF75FF47E}" type="parTrans" cxnId="{7880C5AE-54DA-4CB8-9862-DF403572A8DA}">
      <dgm:prSet/>
      <dgm:spPr/>
      <dgm:t>
        <a:bodyPr/>
        <a:lstStyle/>
        <a:p>
          <a:endParaRPr lang="en-IN"/>
        </a:p>
      </dgm:t>
    </dgm:pt>
    <dgm:pt modelId="{1E0C42D5-6123-4EB4-8401-FA1D7B772D0E}" type="sibTrans" cxnId="{7880C5AE-54DA-4CB8-9862-DF403572A8DA}">
      <dgm:prSet/>
      <dgm:spPr/>
      <dgm:t>
        <a:bodyPr/>
        <a:lstStyle/>
        <a:p>
          <a:endParaRPr lang="en-IN"/>
        </a:p>
      </dgm:t>
    </dgm:pt>
    <dgm:pt modelId="{90161BC8-F773-46A0-9403-B8C0701B306C}">
      <dgm:prSet phldrT="[Text]"/>
      <dgm:spPr/>
      <dgm:t>
        <a:bodyPr/>
        <a:lstStyle/>
        <a:p>
          <a:r>
            <a:rPr lang="en-IN" dirty="0" err="1"/>
            <a:t>Bhārata</a:t>
          </a:r>
          <a:endParaRPr lang="en-IN" dirty="0"/>
        </a:p>
      </dgm:t>
    </dgm:pt>
    <dgm:pt modelId="{4380898B-E030-44D1-AD4C-E874B9D96AE5}" type="parTrans" cxnId="{6B03D499-C524-4441-BF75-07BE64FCF1CE}">
      <dgm:prSet/>
      <dgm:spPr/>
      <dgm:t>
        <a:bodyPr/>
        <a:lstStyle/>
        <a:p>
          <a:endParaRPr lang="en-IN"/>
        </a:p>
      </dgm:t>
    </dgm:pt>
    <dgm:pt modelId="{5DCD4824-58D5-49F8-BC45-8660259EF1BE}" type="sibTrans" cxnId="{6B03D499-C524-4441-BF75-07BE64FCF1CE}">
      <dgm:prSet/>
      <dgm:spPr/>
      <dgm:t>
        <a:bodyPr/>
        <a:lstStyle/>
        <a:p>
          <a:endParaRPr lang="en-IN"/>
        </a:p>
      </dgm:t>
    </dgm:pt>
    <dgm:pt modelId="{97F9DFEC-406D-42CE-AF28-FCEA0BEEC098}" type="pres">
      <dgm:prSet presAssocID="{BA677169-B0DF-457E-9DDD-90D104FB8385}" presName="Name0" presStyleCnt="0">
        <dgm:presLayoutVars>
          <dgm:dir/>
          <dgm:resizeHandles val="exact"/>
        </dgm:presLayoutVars>
      </dgm:prSet>
      <dgm:spPr/>
    </dgm:pt>
    <dgm:pt modelId="{926E13A4-24E6-43D5-A7AC-2694D858642B}" type="pres">
      <dgm:prSet presAssocID="{BA677169-B0DF-457E-9DDD-90D104FB8385}" presName="vNodes" presStyleCnt="0"/>
      <dgm:spPr/>
    </dgm:pt>
    <dgm:pt modelId="{BCFA5B65-4D53-42CF-B7B1-CC69F649062C}" type="pres">
      <dgm:prSet presAssocID="{6DFF7FDA-1F61-4398-A73C-D72F830A1CB9}" presName="node" presStyleLbl="node1" presStyleIdx="0" presStyleCnt="3">
        <dgm:presLayoutVars>
          <dgm:bulletEnabled val="1"/>
        </dgm:presLayoutVars>
      </dgm:prSet>
      <dgm:spPr/>
    </dgm:pt>
    <dgm:pt modelId="{90F9A8AF-FB82-461A-B21C-39F2C65196A6}" type="pres">
      <dgm:prSet presAssocID="{57A74DE8-D317-48E2-91D7-9C840B7D9281}" presName="spacerT" presStyleCnt="0"/>
      <dgm:spPr/>
    </dgm:pt>
    <dgm:pt modelId="{373D02ED-298F-46AD-A525-3FC871D3AB73}" type="pres">
      <dgm:prSet presAssocID="{57A74DE8-D317-48E2-91D7-9C840B7D9281}" presName="sibTrans" presStyleLbl="sibTrans2D1" presStyleIdx="0" presStyleCnt="2"/>
      <dgm:spPr/>
    </dgm:pt>
    <dgm:pt modelId="{E0211228-039D-44FB-B0B5-00532E59C095}" type="pres">
      <dgm:prSet presAssocID="{57A74DE8-D317-48E2-91D7-9C840B7D9281}" presName="spacerB" presStyleCnt="0"/>
      <dgm:spPr/>
    </dgm:pt>
    <dgm:pt modelId="{87BD5843-B1E3-401C-A923-12926C8F4FE9}" type="pres">
      <dgm:prSet presAssocID="{06583B2F-D0DA-4353-9A86-D3E45A36E20E}" presName="node" presStyleLbl="node1" presStyleIdx="1" presStyleCnt="3">
        <dgm:presLayoutVars>
          <dgm:bulletEnabled val="1"/>
        </dgm:presLayoutVars>
      </dgm:prSet>
      <dgm:spPr/>
    </dgm:pt>
    <dgm:pt modelId="{7BCDD337-DC78-4836-A8CC-8F57BC1760FD}" type="pres">
      <dgm:prSet presAssocID="{BA677169-B0DF-457E-9DDD-90D104FB8385}" presName="sibTransLast" presStyleLbl="sibTrans2D1" presStyleIdx="1" presStyleCnt="2"/>
      <dgm:spPr/>
    </dgm:pt>
    <dgm:pt modelId="{B119F1DF-478B-4FF1-8A73-8BBF78510A35}" type="pres">
      <dgm:prSet presAssocID="{BA677169-B0DF-457E-9DDD-90D104FB8385}" presName="connectorText" presStyleLbl="sibTrans2D1" presStyleIdx="1" presStyleCnt="2"/>
      <dgm:spPr/>
    </dgm:pt>
    <dgm:pt modelId="{4FACACD1-0362-4D5B-9E53-77761A4F3C4D}" type="pres">
      <dgm:prSet presAssocID="{BA677169-B0DF-457E-9DDD-90D104FB8385}" presName="lastNode" presStyleLbl="node1" presStyleIdx="2" presStyleCnt="3">
        <dgm:presLayoutVars>
          <dgm:bulletEnabled val="1"/>
        </dgm:presLayoutVars>
      </dgm:prSet>
      <dgm:spPr/>
    </dgm:pt>
  </dgm:ptLst>
  <dgm:cxnLst>
    <dgm:cxn modelId="{CE03181E-1E0C-40FD-8351-502688E7188E}" type="presOf" srcId="{1E0C42D5-6123-4EB4-8401-FA1D7B772D0E}" destId="{7BCDD337-DC78-4836-A8CC-8F57BC1760FD}" srcOrd="0" destOrd="0" presId="urn:microsoft.com/office/officeart/2005/8/layout/equation2"/>
    <dgm:cxn modelId="{FF796F43-3BAB-41EA-BA90-E10AD98AC327}" type="presOf" srcId="{06583B2F-D0DA-4353-9A86-D3E45A36E20E}" destId="{87BD5843-B1E3-401C-A923-12926C8F4FE9}" srcOrd="0" destOrd="0" presId="urn:microsoft.com/office/officeart/2005/8/layout/equation2"/>
    <dgm:cxn modelId="{84D4DD96-D38D-4517-A06B-3F2EB35BFDF3}" type="presOf" srcId="{57A74DE8-D317-48E2-91D7-9C840B7D9281}" destId="{373D02ED-298F-46AD-A525-3FC871D3AB73}" srcOrd="0" destOrd="0" presId="urn:microsoft.com/office/officeart/2005/8/layout/equation2"/>
    <dgm:cxn modelId="{6B03D499-C524-4441-BF75-07BE64FCF1CE}" srcId="{BA677169-B0DF-457E-9DDD-90D104FB8385}" destId="{90161BC8-F773-46A0-9403-B8C0701B306C}" srcOrd="2" destOrd="0" parTransId="{4380898B-E030-44D1-AD4C-E874B9D96AE5}" sibTransId="{5DCD4824-58D5-49F8-BC45-8660259EF1BE}"/>
    <dgm:cxn modelId="{7880C5AE-54DA-4CB8-9862-DF403572A8DA}" srcId="{BA677169-B0DF-457E-9DDD-90D104FB8385}" destId="{06583B2F-D0DA-4353-9A86-D3E45A36E20E}" srcOrd="1" destOrd="0" parTransId="{CA0F0896-CA9B-4420-B97E-304AF75FF47E}" sibTransId="{1E0C42D5-6123-4EB4-8401-FA1D7B772D0E}"/>
    <dgm:cxn modelId="{22A958D0-5659-44E4-9F6E-62437AD4B0BA}" type="presOf" srcId="{BA677169-B0DF-457E-9DDD-90D104FB8385}" destId="{97F9DFEC-406D-42CE-AF28-FCEA0BEEC098}" srcOrd="0" destOrd="0" presId="urn:microsoft.com/office/officeart/2005/8/layout/equation2"/>
    <dgm:cxn modelId="{C32BFADA-5EED-4CCE-A673-3D1BFE86C6DE}" srcId="{BA677169-B0DF-457E-9DDD-90D104FB8385}" destId="{6DFF7FDA-1F61-4398-A73C-D72F830A1CB9}" srcOrd="0" destOrd="0" parTransId="{13FD8F2E-00E3-4665-83C3-33447CAD580B}" sibTransId="{57A74DE8-D317-48E2-91D7-9C840B7D9281}"/>
    <dgm:cxn modelId="{0F1949DE-B657-4BB8-87B7-08121BDCFED5}" type="presOf" srcId="{90161BC8-F773-46A0-9403-B8C0701B306C}" destId="{4FACACD1-0362-4D5B-9E53-77761A4F3C4D}" srcOrd="0" destOrd="0" presId="urn:microsoft.com/office/officeart/2005/8/layout/equation2"/>
    <dgm:cxn modelId="{7119B4F3-51F6-4B47-B4ED-B29B4758AAC2}" type="presOf" srcId="{1E0C42D5-6123-4EB4-8401-FA1D7B772D0E}" destId="{B119F1DF-478B-4FF1-8A73-8BBF78510A35}" srcOrd="1" destOrd="0" presId="urn:microsoft.com/office/officeart/2005/8/layout/equation2"/>
    <dgm:cxn modelId="{006D55FE-8DE0-4320-AB5B-C7104FD8FC47}" type="presOf" srcId="{6DFF7FDA-1F61-4398-A73C-D72F830A1CB9}" destId="{BCFA5B65-4D53-42CF-B7B1-CC69F649062C}" srcOrd="0" destOrd="0" presId="urn:microsoft.com/office/officeart/2005/8/layout/equation2"/>
    <dgm:cxn modelId="{10268264-3BE5-42F2-93B6-C1DF4E33F2B3}" type="presParOf" srcId="{97F9DFEC-406D-42CE-AF28-FCEA0BEEC098}" destId="{926E13A4-24E6-43D5-A7AC-2694D858642B}" srcOrd="0" destOrd="0" presId="urn:microsoft.com/office/officeart/2005/8/layout/equation2"/>
    <dgm:cxn modelId="{DE443EF7-B223-44B0-AF21-32E8483C415D}" type="presParOf" srcId="{926E13A4-24E6-43D5-A7AC-2694D858642B}" destId="{BCFA5B65-4D53-42CF-B7B1-CC69F649062C}" srcOrd="0" destOrd="0" presId="urn:microsoft.com/office/officeart/2005/8/layout/equation2"/>
    <dgm:cxn modelId="{C612CF95-28A2-44DA-A17A-524FD7659AE2}" type="presParOf" srcId="{926E13A4-24E6-43D5-A7AC-2694D858642B}" destId="{90F9A8AF-FB82-461A-B21C-39F2C65196A6}" srcOrd="1" destOrd="0" presId="urn:microsoft.com/office/officeart/2005/8/layout/equation2"/>
    <dgm:cxn modelId="{CFE585F8-2205-458C-9A48-B6C9A3BFED27}" type="presParOf" srcId="{926E13A4-24E6-43D5-A7AC-2694D858642B}" destId="{373D02ED-298F-46AD-A525-3FC871D3AB73}" srcOrd="2" destOrd="0" presId="urn:microsoft.com/office/officeart/2005/8/layout/equation2"/>
    <dgm:cxn modelId="{8438372A-0392-4CA6-895A-F94BB1A7EB7A}" type="presParOf" srcId="{926E13A4-24E6-43D5-A7AC-2694D858642B}" destId="{E0211228-039D-44FB-B0B5-00532E59C095}" srcOrd="3" destOrd="0" presId="urn:microsoft.com/office/officeart/2005/8/layout/equation2"/>
    <dgm:cxn modelId="{3857D40C-22B7-4AD7-86E1-B605BBB76C46}" type="presParOf" srcId="{926E13A4-24E6-43D5-A7AC-2694D858642B}" destId="{87BD5843-B1E3-401C-A923-12926C8F4FE9}" srcOrd="4" destOrd="0" presId="urn:microsoft.com/office/officeart/2005/8/layout/equation2"/>
    <dgm:cxn modelId="{D94233DD-8693-4625-B7EA-1F17C01622E9}" type="presParOf" srcId="{97F9DFEC-406D-42CE-AF28-FCEA0BEEC098}" destId="{7BCDD337-DC78-4836-A8CC-8F57BC1760FD}" srcOrd="1" destOrd="0" presId="urn:microsoft.com/office/officeart/2005/8/layout/equation2"/>
    <dgm:cxn modelId="{DE1FB66E-63CC-41DF-BBA1-D64D9E969207}" type="presParOf" srcId="{7BCDD337-DC78-4836-A8CC-8F57BC1760FD}" destId="{B119F1DF-478B-4FF1-8A73-8BBF78510A35}" srcOrd="0" destOrd="0" presId="urn:microsoft.com/office/officeart/2005/8/layout/equation2"/>
    <dgm:cxn modelId="{68C6FCA8-7548-41D8-BEAD-0A48065D21FA}" type="presParOf" srcId="{97F9DFEC-406D-42CE-AF28-FCEA0BEEC098}" destId="{4FACACD1-0362-4D5B-9E53-77761A4F3C4D}"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A5B65-4D53-42CF-B7B1-CC69F649062C}">
      <dsp:nvSpPr>
        <dsp:cNvPr id="0" name=""/>
        <dsp:cNvSpPr/>
      </dsp:nvSpPr>
      <dsp:spPr>
        <a:xfrm>
          <a:off x="709078" y="419"/>
          <a:ext cx="1136947" cy="1136947"/>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IN" sz="1200" kern="1200" dirty="0" err="1"/>
            <a:t>Śakuntalā</a:t>
          </a:r>
          <a:endParaRPr lang="en-IN" sz="1200" kern="1200" dirty="0"/>
        </a:p>
      </dsp:txBody>
      <dsp:txXfrm>
        <a:off x="875580" y="166921"/>
        <a:ext cx="803943" cy="803943"/>
      </dsp:txXfrm>
    </dsp:sp>
    <dsp:sp modelId="{373D02ED-298F-46AD-A525-3FC871D3AB73}">
      <dsp:nvSpPr>
        <dsp:cNvPr id="0" name=""/>
        <dsp:cNvSpPr/>
      </dsp:nvSpPr>
      <dsp:spPr>
        <a:xfrm>
          <a:off x="947837" y="1229687"/>
          <a:ext cx="659429" cy="659429"/>
        </a:xfrm>
        <a:prstGeom prst="mathPlus">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IN" sz="1100" kern="1200"/>
        </a:p>
      </dsp:txBody>
      <dsp:txXfrm>
        <a:off x="1035244" y="1481853"/>
        <a:ext cx="484615" cy="155097"/>
      </dsp:txXfrm>
    </dsp:sp>
    <dsp:sp modelId="{87BD5843-B1E3-401C-A923-12926C8F4FE9}">
      <dsp:nvSpPr>
        <dsp:cNvPr id="0" name=""/>
        <dsp:cNvSpPr/>
      </dsp:nvSpPr>
      <dsp:spPr>
        <a:xfrm>
          <a:off x="709078" y="1981437"/>
          <a:ext cx="1136947" cy="1136947"/>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IN" sz="1500" kern="1200" dirty="0" err="1"/>
            <a:t>Duṣyanta</a:t>
          </a:r>
          <a:endParaRPr lang="en-IN" sz="1500" kern="1200" dirty="0"/>
        </a:p>
      </dsp:txBody>
      <dsp:txXfrm>
        <a:off x="875580" y="2147939"/>
        <a:ext cx="803943" cy="803943"/>
      </dsp:txXfrm>
    </dsp:sp>
    <dsp:sp modelId="{7BCDD337-DC78-4836-A8CC-8F57BC1760FD}">
      <dsp:nvSpPr>
        <dsp:cNvPr id="0" name=""/>
        <dsp:cNvSpPr/>
      </dsp:nvSpPr>
      <dsp:spPr>
        <a:xfrm>
          <a:off x="2016568" y="1347930"/>
          <a:ext cx="361549" cy="42294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2016568" y="1432519"/>
        <a:ext cx="253084" cy="253766"/>
      </dsp:txXfrm>
    </dsp:sp>
    <dsp:sp modelId="{4FACACD1-0362-4D5B-9E53-77761A4F3C4D}">
      <dsp:nvSpPr>
        <dsp:cNvPr id="0" name=""/>
        <dsp:cNvSpPr/>
      </dsp:nvSpPr>
      <dsp:spPr>
        <a:xfrm>
          <a:off x="2528195" y="422454"/>
          <a:ext cx="2273895" cy="2273895"/>
        </a:xfrm>
        <a:prstGeom prst="ellipse">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IN" sz="3700" kern="1200" dirty="0" err="1"/>
            <a:t>Bhārata</a:t>
          </a:r>
          <a:endParaRPr lang="en-IN" sz="3700" kern="1200" dirty="0"/>
        </a:p>
      </dsp:txBody>
      <dsp:txXfrm>
        <a:off x="2861199" y="755458"/>
        <a:ext cx="1607887" cy="1607887"/>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9/6/2024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9/6/2024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53534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0206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6476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3552272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626638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8688273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32522909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9/6/2024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51864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9/6/2024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29222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9/6/2024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3307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9/6/2024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76626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9/6/2024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95619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9/6/2024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7038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75312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9/6/2024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520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9/6/2024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0966162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60000"/>
                <a:lumOff val="40000"/>
              </a:schemeClr>
            </a:gs>
            <a:gs pos="56000">
              <a:schemeClr val="accent1">
                <a:lumMod val="40000"/>
                <a:lumOff val="60000"/>
              </a:schemeClr>
            </a:gs>
            <a:gs pos="83000">
              <a:schemeClr val="accent6">
                <a:lumMod val="60000"/>
                <a:lumOff val="40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fi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f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crdownload"/><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fi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95A9359F-3A41-6046-2D69-896703BE020E}"/>
              </a:ext>
            </a:extLst>
          </p:cNvPr>
          <p:cNvPicPr>
            <a:picLocks noGrp="1" noChangeAspect="1"/>
          </p:cNvPicPr>
          <p:nvPr>
            <p:ph type="pic" sz="quarter" idx="13"/>
          </p:nvPr>
        </p:nvPicPr>
        <p:blipFill>
          <a:blip r:embed="rId2"/>
          <a:srcRect t="18609" b="18609"/>
          <a:stretch>
            <a:fillRect/>
          </a:stretch>
        </p:blipFill>
        <p:spPr>
          <a:xfrm>
            <a:off x="503342" y="676502"/>
            <a:ext cx="7015811" cy="5504995"/>
          </a:xfrm>
        </p:spPr>
      </p:pic>
      <p:sp>
        <p:nvSpPr>
          <p:cNvPr id="2" name="Title 1">
            <a:extLst>
              <a:ext uri="{FF2B5EF4-FFF2-40B4-BE49-F238E27FC236}">
                <a16:creationId xmlns:a16="http://schemas.microsoft.com/office/drawing/2014/main" id="{B138CF5B-E8DE-48F3-9581-51BBEC47AE73}"/>
              </a:ext>
            </a:extLst>
          </p:cNvPr>
          <p:cNvSpPr>
            <a:spLocks noGrp="1"/>
          </p:cNvSpPr>
          <p:nvPr>
            <p:ph type="title"/>
          </p:nvPr>
        </p:nvSpPr>
        <p:spPr>
          <a:xfrm>
            <a:off x="7858557" y="2607368"/>
            <a:ext cx="3958151" cy="1776749"/>
          </a:xfrm>
        </p:spPr>
        <p:txBody>
          <a:bodyPr anchor="b">
            <a:normAutofit/>
          </a:bodyPr>
          <a:lstStyle/>
          <a:p>
            <a:pPr algn="ctr"/>
            <a:r>
              <a:rPr lang="sa-IN" sz="8000" dirty="0">
                <a:solidFill>
                  <a:srgbClr val="C00000"/>
                </a:solidFill>
                <a:latin typeface="Aparajita" panose="02020603050405020304" pitchFamily="18" charset="0"/>
                <a:cs typeface="Aparajita" panose="02020603050405020304" pitchFamily="18" charset="0"/>
              </a:rPr>
              <a:t>महाभारतम्</a:t>
            </a:r>
            <a:endParaRPr lang="en-US" sz="8000" dirty="0">
              <a:solidFill>
                <a:srgbClr val="C00000"/>
              </a:solidFill>
              <a:latin typeface="Aparajita" panose="02020603050405020304" pitchFamily="18" charset="0"/>
              <a:cs typeface="Aparajita" panose="02020603050405020304" pitchFamily="18" charset="0"/>
            </a:endParaRPr>
          </a:p>
        </p:txBody>
      </p:sp>
      <p:sp>
        <p:nvSpPr>
          <p:cNvPr id="3" name="Subtitle 2">
            <a:extLst>
              <a:ext uri="{FF2B5EF4-FFF2-40B4-BE49-F238E27FC236}">
                <a16:creationId xmlns:a16="http://schemas.microsoft.com/office/drawing/2014/main" id="{EF5D29EF-CFED-41EF-9138-BE844655F339}"/>
              </a:ext>
            </a:extLst>
          </p:cNvPr>
          <p:cNvSpPr>
            <a:spLocks noGrp="1"/>
          </p:cNvSpPr>
          <p:nvPr>
            <p:ph type="subTitle" idx="1"/>
          </p:nvPr>
        </p:nvSpPr>
        <p:spPr>
          <a:xfrm>
            <a:off x="7519153" y="4556523"/>
            <a:ext cx="4636960" cy="649224"/>
          </a:xfrm>
        </p:spPr>
        <p:txBody>
          <a:bodyPr>
            <a:noAutofit/>
          </a:bodyPr>
          <a:lstStyle/>
          <a:p>
            <a:pPr algn="ctr" fontAlgn="base"/>
            <a:r>
              <a:rPr lang="en-IN" sz="3200" b="1" dirty="0" err="1">
                <a:solidFill>
                  <a:srgbClr val="0E101A"/>
                </a:solidFill>
                <a:effectLst/>
                <a:latin typeface="Times New Roman" panose="02020603050405020304" pitchFamily="18" charset="0"/>
                <a:ea typeface="Times New Roman" panose="02020603050405020304" pitchFamily="18" charset="0"/>
              </a:rPr>
              <a:t>Mahābhārata</a:t>
            </a:r>
            <a:r>
              <a:rPr lang="en-IN" sz="3200" b="1" dirty="0">
                <a:solidFill>
                  <a:srgbClr val="0E101A"/>
                </a:solidFill>
                <a:effectLst/>
                <a:latin typeface="Times New Roman" panose="02020603050405020304" pitchFamily="18" charset="0"/>
                <a:ea typeface="Times New Roman" panose="02020603050405020304" pitchFamily="18" charset="0"/>
              </a:rPr>
              <a:t>  </a:t>
            </a:r>
          </a:p>
          <a:p>
            <a:pPr algn="ctr" fontAlgn="base"/>
            <a:r>
              <a:rPr lang="en-IN" sz="2000" b="1" dirty="0">
                <a:solidFill>
                  <a:srgbClr val="0E101A"/>
                </a:solidFill>
                <a:effectLst/>
                <a:latin typeface="Times New Roman" panose="02020603050405020304" pitchFamily="18" charset="0"/>
                <a:ea typeface="Times New Roman" panose="02020603050405020304" pitchFamily="18" charset="0"/>
              </a:rPr>
              <a:t>A Brief Summary</a:t>
            </a:r>
            <a:r>
              <a:rPr lang="en-IN" sz="2000" dirty="0">
                <a:solidFill>
                  <a:srgbClr val="0E101A"/>
                </a:solidFill>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p:txBody>
      </p:sp>
      <p:pic>
        <p:nvPicPr>
          <p:cNvPr id="19" name="Picture 18" descr="Logo, company name&#10;&#10;Description automatically generated">
            <a:extLst>
              <a:ext uri="{FF2B5EF4-FFF2-40B4-BE49-F238E27FC236}">
                <a16:creationId xmlns:a16="http://schemas.microsoft.com/office/drawing/2014/main" id="{9A6C82C9-4DED-1B27-713C-E9B49F7BDF65}"/>
              </a:ext>
            </a:extLst>
          </p:cNvPr>
          <p:cNvPicPr>
            <a:picLocks noChangeAspect="1"/>
          </p:cNvPicPr>
          <p:nvPr/>
        </p:nvPicPr>
        <p:blipFill>
          <a:blip r:embed="rId3"/>
          <a:stretch>
            <a:fillRect/>
          </a:stretch>
        </p:blipFill>
        <p:spPr>
          <a:xfrm>
            <a:off x="112542" y="5882842"/>
            <a:ext cx="2423367" cy="1034946"/>
          </a:xfrm>
          <a:prstGeom prst="rect">
            <a:avLst/>
          </a:prstGeom>
        </p:spPr>
      </p:pic>
      <p:pic>
        <p:nvPicPr>
          <p:cNvPr id="5" name="Picture 4" descr="Logo, icon&#10;&#10;Description automatically generated">
            <a:extLst>
              <a:ext uri="{FF2B5EF4-FFF2-40B4-BE49-F238E27FC236}">
                <a16:creationId xmlns:a16="http://schemas.microsoft.com/office/drawing/2014/main" id="{8BA50C26-7744-12AB-ECD6-31E55D3E35D5}"/>
              </a:ext>
            </a:extLst>
          </p:cNvPr>
          <p:cNvPicPr>
            <a:picLocks noChangeAspect="1"/>
          </p:cNvPicPr>
          <p:nvPr/>
        </p:nvPicPr>
        <p:blipFill>
          <a:blip r:embed="rId4"/>
          <a:stretch>
            <a:fillRect/>
          </a:stretch>
        </p:blipFill>
        <p:spPr>
          <a:xfrm>
            <a:off x="8602158" y="815131"/>
            <a:ext cx="2470950" cy="2125017"/>
          </a:xfrm>
          <a:prstGeom prst="rect">
            <a:avLst/>
          </a:prstGeom>
        </p:spPr>
      </p:pic>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statue of a person&#10;&#10;Description automatically generated with low confidence">
            <a:extLst>
              <a:ext uri="{FF2B5EF4-FFF2-40B4-BE49-F238E27FC236}">
                <a16:creationId xmlns:a16="http://schemas.microsoft.com/office/drawing/2014/main" id="{61C17E38-3F7E-6796-9F60-AC0F4A853929}"/>
              </a:ext>
            </a:extLst>
          </p:cNvPr>
          <p:cNvPicPr>
            <a:picLocks noGrp="1" noChangeAspect="1"/>
          </p:cNvPicPr>
          <p:nvPr>
            <p:ph type="pic" sz="quarter" idx="13"/>
          </p:nvPr>
        </p:nvPicPr>
        <p:blipFill rotWithShape="1">
          <a:blip r:embed="rId2"/>
          <a:srcRect l="1071" t="4049" r="-1071" b="39789"/>
          <a:stretch/>
        </p:blipFill>
        <p:spPr>
          <a:xfrm>
            <a:off x="0" y="0"/>
            <a:ext cx="2994991" cy="2055975"/>
          </a:xfrm>
        </p:spPr>
      </p:pic>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56271" y="136525"/>
            <a:ext cx="12079458" cy="6067327"/>
          </a:xfrm>
        </p:spPr>
        <p:txBody>
          <a:bodyPr>
            <a:normAutofit/>
          </a:bodyPr>
          <a:lstStyle/>
          <a:p>
            <a:pPr marL="2870200" indent="-84138" algn="just">
              <a:lnSpc>
                <a:spcPct val="120000"/>
              </a:lnSpc>
              <a:spcAft>
                <a:spcPts val="800"/>
              </a:spcAft>
              <a:buFont typeface="Arial" panose="020B0604020202020204" pitchFamily="34" charset="0"/>
              <a:buChar char="•"/>
            </a:pPr>
            <a:r>
              <a:rPr lang="en-US" sz="2500" dirty="0">
                <a:latin typeface="Bodoni MT" panose="02070603080606020203" pitchFamily="18" charset="0"/>
              </a:rPr>
              <a:t>King Shantanu and </a:t>
            </a:r>
            <a:r>
              <a:rPr lang="en-US" sz="2500" dirty="0" err="1">
                <a:latin typeface="Bodoni MT" panose="02070603080606020203" pitchFamily="18" charset="0"/>
              </a:rPr>
              <a:t>Satyavatī</a:t>
            </a:r>
            <a:r>
              <a:rPr lang="en-US" sz="2500" dirty="0">
                <a:latin typeface="Bodoni MT" panose="02070603080606020203" pitchFamily="18" charset="0"/>
              </a:rPr>
              <a:t> had two sons, </a:t>
            </a:r>
            <a:r>
              <a:rPr lang="en-US" sz="2500" dirty="0" err="1">
                <a:latin typeface="Bodoni MT" panose="02070603080606020203" pitchFamily="18" charset="0"/>
              </a:rPr>
              <a:t>Citrāṅgada</a:t>
            </a:r>
            <a:r>
              <a:rPr lang="en-US" sz="2500" dirty="0">
                <a:latin typeface="Bodoni MT" panose="02070603080606020203" pitchFamily="18" charset="0"/>
              </a:rPr>
              <a:t> and </a:t>
            </a:r>
            <a:r>
              <a:rPr lang="en-US" sz="2500" dirty="0" err="1">
                <a:latin typeface="Bodoni MT" panose="02070603080606020203" pitchFamily="18" charset="0"/>
              </a:rPr>
              <a:t>Vicitravīrya</a:t>
            </a:r>
            <a:r>
              <a:rPr lang="en-US" sz="2500" dirty="0">
                <a:latin typeface="Bodoni MT" panose="02070603080606020203" pitchFamily="18" charset="0"/>
              </a:rPr>
              <a:t>. </a:t>
            </a:r>
            <a:r>
              <a:rPr lang="en-US" sz="2500" dirty="0" err="1">
                <a:latin typeface="Bodoni MT" panose="02070603080606020203" pitchFamily="18" charset="0"/>
              </a:rPr>
              <a:t>Citrāṅgada</a:t>
            </a:r>
            <a:r>
              <a:rPr lang="en-US" sz="2500" dirty="0">
                <a:latin typeface="Bodoni MT" panose="02070603080606020203" pitchFamily="18" charset="0"/>
              </a:rPr>
              <a:t> died at the hands of a </a:t>
            </a:r>
            <a:r>
              <a:rPr lang="en-US" sz="2500" dirty="0" err="1">
                <a:latin typeface="Bodoni MT" panose="02070603080606020203" pitchFamily="18" charset="0"/>
              </a:rPr>
              <a:t>Gandharva</a:t>
            </a:r>
            <a:r>
              <a:rPr lang="en-US" sz="2500" dirty="0">
                <a:latin typeface="Bodoni MT" panose="02070603080606020203" pitchFamily="18" charset="0"/>
              </a:rPr>
              <a:t> in a fierce battle. </a:t>
            </a:r>
          </a:p>
          <a:p>
            <a:pPr marL="2335213" indent="-342900" algn="just">
              <a:lnSpc>
                <a:spcPct val="120000"/>
              </a:lnSpc>
              <a:spcAft>
                <a:spcPts val="800"/>
              </a:spcAft>
              <a:buFont typeface="Arial" panose="020B0604020202020204" pitchFamily="34" charset="0"/>
              <a:buChar char="•"/>
            </a:pPr>
            <a:r>
              <a:rPr lang="en-US" sz="2500" dirty="0" err="1">
                <a:latin typeface="Bodoni MT" panose="02070603080606020203" pitchFamily="18" charset="0"/>
              </a:rPr>
              <a:t>Bhīṣma</a:t>
            </a:r>
            <a:r>
              <a:rPr lang="en-US" sz="2500" dirty="0">
                <a:latin typeface="Bodoni MT" panose="02070603080606020203" pitchFamily="18" charset="0"/>
              </a:rPr>
              <a:t> abducts </a:t>
            </a:r>
            <a:r>
              <a:rPr lang="en-US" sz="2500" dirty="0" err="1">
                <a:latin typeface="Bodoni MT" panose="02070603080606020203" pitchFamily="18" charset="0"/>
              </a:rPr>
              <a:t>Kāśī</a:t>
            </a:r>
            <a:r>
              <a:rPr lang="en-US" sz="2500" dirty="0">
                <a:latin typeface="Bodoni MT" panose="02070603080606020203" pitchFamily="18" charset="0"/>
              </a:rPr>
              <a:t> princesses </a:t>
            </a:r>
            <a:r>
              <a:rPr lang="en-US" sz="2500" dirty="0" err="1">
                <a:latin typeface="Bodoni MT" panose="02070603080606020203" pitchFamily="18" charset="0"/>
              </a:rPr>
              <a:t>Ambā</a:t>
            </a:r>
            <a:r>
              <a:rPr lang="en-US" sz="2500" dirty="0">
                <a:latin typeface="Bodoni MT" panose="02070603080606020203" pitchFamily="18" charset="0"/>
              </a:rPr>
              <a:t>, </a:t>
            </a:r>
            <a:r>
              <a:rPr lang="en-US" sz="2500" dirty="0" err="1">
                <a:latin typeface="Bodoni MT" panose="02070603080606020203" pitchFamily="18" charset="0"/>
              </a:rPr>
              <a:t>Ambikā</a:t>
            </a:r>
            <a:r>
              <a:rPr lang="en-US" sz="2500" dirty="0">
                <a:latin typeface="Bodoni MT" panose="02070603080606020203" pitchFamily="18" charset="0"/>
              </a:rPr>
              <a:t> and </a:t>
            </a:r>
            <a:r>
              <a:rPr lang="en-US" sz="2500" dirty="0" err="1">
                <a:latin typeface="Bodoni MT" panose="02070603080606020203" pitchFamily="18" charset="0"/>
              </a:rPr>
              <a:t>Ambālikā</a:t>
            </a:r>
            <a:r>
              <a:rPr lang="en-US" sz="2500" dirty="0">
                <a:latin typeface="Bodoni MT" panose="02070603080606020203" pitchFamily="18" charset="0"/>
              </a:rPr>
              <a:t> at a </a:t>
            </a:r>
            <a:r>
              <a:rPr lang="en-US" sz="2500" dirty="0" err="1">
                <a:latin typeface="Bodoni MT" panose="02070603080606020203" pitchFamily="18" charset="0"/>
              </a:rPr>
              <a:t>Svayaṃvara</a:t>
            </a:r>
            <a:r>
              <a:rPr lang="en-US" sz="2500" dirty="0">
                <a:latin typeface="Bodoni MT" panose="02070603080606020203" pitchFamily="18" charset="0"/>
              </a:rPr>
              <a:t> function as brides for </a:t>
            </a:r>
            <a:r>
              <a:rPr lang="en-US" sz="2500" dirty="0" err="1">
                <a:latin typeface="Bodoni MT" panose="02070603080606020203" pitchFamily="18" charset="0"/>
              </a:rPr>
              <a:t>Vicitravīrya</a:t>
            </a:r>
            <a:r>
              <a:rPr lang="en-US" sz="2500" dirty="0">
                <a:latin typeface="Bodoni MT" panose="02070603080606020203" pitchFamily="18" charset="0"/>
              </a:rPr>
              <a:t>. </a:t>
            </a:r>
          </a:p>
          <a:p>
            <a:pPr marL="342900" indent="-342900" algn="just">
              <a:lnSpc>
                <a:spcPct val="120000"/>
              </a:lnSpc>
              <a:spcAft>
                <a:spcPts val="800"/>
              </a:spcAft>
              <a:buFont typeface="Arial" panose="020B0604020202020204" pitchFamily="34" charset="0"/>
              <a:buChar char="•"/>
            </a:pPr>
            <a:r>
              <a:rPr lang="en-US" sz="2500" dirty="0" err="1">
                <a:latin typeface="Bodoni MT" panose="02070603080606020203" pitchFamily="18" charset="0"/>
              </a:rPr>
              <a:t>Vicitravīrya</a:t>
            </a:r>
            <a:r>
              <a:rPr lang="en-US" sz="2500" dirty="0">
                <a:latin typeface="Bodoni MT" panose="02070603080606020203" pitchFamily="18" charset="0"/>
              </a:rPr>
              <a:t> too dies young without leaving a progeny. </a:t>
            </a:r>
          </a:p>
          <a:p>
            <a:pPr marL="342900" indent="-342900" algn="just">
              <a:lnSpc>
                <a:spcPct val="120000"/>
              </a:lnSpc>
              <a:spcAft>
                <a:spcPts val="800"/>
              </a:spcAft>
              <a:buFont typeface="Arial" panose="020B0604020202020204" pitchFamily="34" charset="0"/>
              <a:buChar char="•"/>
            </a:pPr>
            <a:r>
              <a:rPr lang="en-US" sz="2500" dirty="0">
                <a:latin typeface="Bodoni MT" panose="02070603080606020203" pitchFamily="18" charset="0"/>
              </a:rPr>
              <a:t>The </a:t>
            </a:r>
            <a:r>
              <a:rPr lang="en-US" sz="2500" dirty="0" err="1">
                <a:latin typeface="Bodoni MT" panose="02070603080606020203" pitchFamily="18" charset="0"/>
              </a:rPr>
              <a:t>itihāsa</a:t>
            </a:r>
            <a:r>
              <a:rPr lang="en-US" sz="2500" dirty="0">
                <a:latin typeface="Bodoni MT" panose="02070603080606020203" pitchFamily="18" charset="0"/>
              </a:rPr>
              <a:t> author who is also a stepbrother to </a:t>
            </a:r>
            <a:r>
              <a:rPr lang="en-US" sz="2500" dirty="0" err="1">
                <a:latin typeface="Bodoni MT" panose="02070603080606020203" pitchFamily="18" charset="0"/>
              </a:rPr>
              <a:t>Bhīṣma</a:t>
            </a:r>
            <a:r>
              <a:rPr lang="en-US" sz="2500" dirty="0">
                <a:latin typeface="Bodoni MT" panose="02070603080606020203" pitchFamily="18" charset="0"/>
              </a:rPr>
              <a:t> comes as requested by their mother and through his grace </a:t>
            </a:r>
            <a:r>
              <a:rPr lang="en-US" sz="2500" dirty="0" err="1">
                <a:latin typeface="Bodoni MT" panose="02070603080606020203" pitchFamily="18" charset="0"/>
              </a:rPr>
              <a:t>Dhṛtarāṣṭra</a:t>
            </a:r>
            <a:r>
              <a:rPr lang="en-US" sz="2500" dirty="0">
                <a:latin typeface="Bodoni MT" panose="02070603080606020203" pitchFamily="18" charset="0"/>
              </a:rPr>
              <a:t>, </a:t>
            </a:r>
            <a:r>
              <a:rPr lang="en-US" sz="2500" dirty="0" err="1">
                <a:latin typeface="Bodoni MT" panose="02070603080606020203" pitchFamily="18" charset="0"/>
              </a:rPr>
              <a:t>Pāṇḍu</a:t>
            </a:r>
            <a:r>
              <a:rPr lang="en-US" sz="2500" dirty="0">
                <a:latin typeface="Bodoni MT" panose="02070603080606020203" pitchFamily="18" charset="0"/>
              </a:rPr>
              <a:t> and </a:t>
            </a:r>
            <a:r>
              <a:rPr lang="en-US" sz="2500" dirty="0" err="1">
                <a:latin typeface="Bodoni MT" panose="02070603080606020203" pitchFamily="18" charset="0"/>
              </a:rPr>
              <a:t>Vidura</a:t>
            </a:r>
            <a:r>
              <a:rPr lang="en-US" sz="2500" dirty="0">
                <a:latin typeface="Bodoni MT" panose="02070603080606020203" pitchFamily="18" charset="0"/>
              </a:rPr>
              <a:t> are born. </a:t>
            </a:r>
          </a:p>
          <a:p>
            <a:pPr marL="342900" indent="-342900" algn="just">
              <a:lnSpc>
                <a:spcPct val="120000"/>
              </a:lnSpc>
              <a:spcAft>
                <a:spcPts val="800"/>
              </a:spcAft>
              <a:buFont typeface="Arial" panose="020B0604020202020204" pitchFamily="34" charset="0"/>
              <a:buChar char="•"/>
            </a:pPr>
            <a:r>
              <a:rPr lang="en-US" sz="2500" dirty="0" err="1">
                <a:latin typeface="Bodoni MT" panose="02070603080606020203" pitchFamily="18" charset="0"/>
              </a:rPr>
              <a:t>Dhṛtarāṣṭra</a:t>
            </a:r>
            <a:r>
              <a:rPr lang="en-US" sz="2500" dirty="0">
                <a:latin typeface="Bodoni MT" panose="02070603080606020203" pitchFamily="18" charset="0"/>
              </a:rPr>
              <a:t> is born blind while Pandu turns out to be pale-complexioned. </a:t>
            </a:r>
          </a:p>
          <a:p>
            <a:pPr marL="342900" indent="-342900" algn="just">
              <a:lnSpc>
                <a:spcPct val="120000"/>
              </a:lnSpc>
              <a:spcAft>
                <a:spcPts val="800"/>
              </a:spcAft>
              <a:buFont typeface="Arial" panose="020B0604020202020204" pitchFamily="34" charset="0"/>
              <a:buChar char="•"/>
            </a:pPr>
            <a:r>
              <a:rPr lang="en-US" sz="2500" dirty="0" err="1">
                <a:latin typeface="Bodoni MT" panose="02070603080606020203" pitchFamily="18" charset="0"/>
              </a:rPr>
              <a:t>Pāṇḍu</a:t>
            </a:r>
            <a:r>
              <a:rPr lang="en-US" sz="2500" dirty="0">
                <a:latin typeface="Bodoni MT" panose="02070603080606020203" pitchFamily="18" charset="0"/>
              </a:rPr>
              <a:t> marries </a:t>
            </a:r>
            <a:r>
              <a:rPr lang="en-US" sz="2500" dirty="0" err="1">
                <a:latin typeface="Bodoni MT" panose="02070603080606020203" pitchFamily="18" charset="0"/>
              </a:rPr>
              <a:t>Kuntī</a:t>
            </a:r>
            <a:r>
              <a:rPr lang="en-US" sz="2500" dirty="0">
                <a:latin typeface="Bodoni MT" panose="02070603080606020203" pitchFamily="18" charset="0"/>
              </a:rPr>
              <a:t> and </a:t>
            </a:r>
            <a:r>
              <a:rPr lang="en-US" sz="2500" dirty="0" err="1">
                <a:latin typeface="Bodoni MT" panose="02070603080606020203" pitchFamily="18" charset="0"/>
              </a:rPr>
              <a:t>Madri</a:t>
            </a:r>
            <a:r>
              <a:rPr lang="en-US" sz="2500" dirty="0">
                <a:latin typeface="Bodoni MT" panose="02070603080606020203" pitchFamily="18" charset="0"/>
              </a:rPr>
              <a:t>. </a:t>
            </a:r>
            <a:endParaRPr lang="en-IN" sz="2500" dirty="0">
              <a:latin typeface="Bodoni MT" panose="02070603080606020203" pitchFamily="18" charset="0"/>
            </a:endParaRPr>
          </a:p>
          <a:p>
            <a:pPr algn="just">
              <a:lnSpc>
                <a:spcPct val="120000"/>
              </a:lnSpc>
              <a:spcAft>
                <a:spcPts val="800"/>
              </a:spcAft>
            </a:pPr>
            <a:endPar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endParaRPr>
          </a:p>
          <a:p>
            <a:pPr algn="just">
              <a:lnSpc>
                <a:spcPct val="107000"/>
              </a:lnSpc>
              <a:spcAft>
                <a:spcPts val="800"/>
              </a:spcAft>
            </a:pPr>
            <a:endPar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endParaRPr>
          </a:p>
        </p:txBody>
      </p:sp>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10</a:t>
            </a:fld>
            <a:endParaRPr lang="en-US"/>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3"/>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3358801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F2393CFE-7973-6ED4-9EF6-1D6225CC6BEA}"/>
              </a:ext>
            </a:extLst>
          </p:cNvPr>
          <p:cNvPicPr>
            <a:picLocks noGrp="1" noChangeAspect="1"/>
          </p:cNvPicPr>
          <p:nvPr>
            <p:ph type="pic" sz="quarter" idx="13"/>
          </p:nvPr>
        </p:nvPicPr>
        <p:blipFill rotWithShape="1">
          <a:blip r:embed="rId2"/>
          <a:srcRect l="5764" t="4079" r="-5764" b="14203"/>
          <a:stretch/>
        </p:blipFill>
        <p:spPr>
          <a:xfrm>
            <a:off x="0" y="0"/>
            <a:ext cx="3165984" cy="2173357"/>
          </a:xfrm>
        </p:spPr>
      </p:pic>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11</a:t>
            </a:fld>
            <a:endParaRPr lang="en-US"/>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3"/>
          <a:stretch>
            <a:fillRect/>
          </a:stretch>
        </p:blipFill>
        <p:spPr>
          <a:xfrm>
            <a:off x="112542" y="5837122"/>
            <a:ext cx="2423367" cy="1034946"/>
          </a:xfrm>
          <a:prstGeom prst="rect">
            <a:avLst/>
          </a:prstGeom>
        </p:spPr>
      </p:pic>
      <p:sp>
        <p:nvSpPr>
          <p:cNvPr id="55" name="TextBox 54">
            <a:extLst>
              <a:ext uri="{FF2B5EF4-FFF2-40B4-BE49-F238E27FC236}">
                <a16:creationId xmlns:a16="http://schemas.microsoft.com/office/drawing/2014/main" id="{8229C931-8A96-B66D-D4C1-EF552324AAAB}"/>
              </a:ext>
            </a:extLst>
          </p:cNvPr>
          <p:cNvSpPr txBox="1"/>
          <p:nvPr/>
        </p:nvSpPr>
        <p:spPr>
          <a:xfrm>
            <a:off x="-1" y="1086678"/>
            <a:ext cx="12192001" cy="4478149"/>
          </a:xfrm>
          <a:prstGeom prst="rect">
            <a:avLst/>
          </a:prstGeom>
          <a:noFill/>
        </p:spPr>
        <p:txBody>
          <a:bodyPr wrap="square" rtlCol="0">
            <a:spAutoFit/>
          </a:bodyPr>
          <a:lstStyle/>
          <a:p>
            <a:pPr marL="2870200" indent="-285750">
              <a:lnSpc>
                <a:spcPct val="150000"/>
              </a:lnSpc>
              <a:buFont typeface="Arial" panose="020B0604020202020204" pitchFamily="34" charset="0"/>
              <a:buChar char="•"/>
            </a:pP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Kuntī</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had obtained a divine mantra from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Mahārṣi</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Durvāsa</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by which she could invoke any Deva and acquire a son who is equivalent to that Deva. </a:t>
            </a:r>
          </a:p>
          <a:p>
            <a:pPr marL="285750" indent="-285750">
              <a:lnSpc>
                <a:spcPct val="150000"/>
              </a:lnSpc>
              <a:buFont typeface="Arial" panose="020B0604020202020204" pitchFamily="34" charset="0"/>
              <a:buChar char="•"/>
            </a:pP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Out of her childish curiosity, she invoked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Sūrya</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Deva and gets a child from him, thus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Karṇā</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was born. </a:t>
            </a:r>
          </a:p>
          <a:p>
            <a:pPr marL="285750" indent="-285750">
              <a:lnSpc>
                <a:spcPct val="150000"/>
              </a:lnSpc>
              <a:buFont typeface="Arial" panose="020B0604020202020204" pitchFamily="34" charset="0"/>
              <a:buChar char="•"/>
            </a:pP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But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Kuntī</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placed him inside a box and set him afloat in a river. </a:t>
            </a:r>
          </a:p>
          <a:p>
            <a:pPr marL="285750" indent="-285750">
              <a:lnSpc>
                <a:spcPct val="150000"/>
              </a:lnSpc>
              <a:buFont typeface="Arial" panose="020B0604020202020204" pitchFamily="34" charset="0"/>
              <a:buChar char="•"/>
            </a:pP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After marriage to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Pāṇḍu</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Kuntī</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and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Mādrī</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use this same mantra and thus were born the five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Pandavas</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each from different Devas. </a:t>
            </a:r>
            <a:endParaRPr lang="sa-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endParaRPr>
          </a:p>
        </p:txBody>
      </p:sp>
    </p:spTree>
    <p:extLst>
      <p:ext uri="{BB962C8B-B14F-4D97-AF65-F5344CB8AC3E}">
        <p14:creationId xmlns:p14="http://schemas.microsoft.com/office/powerpoint/2010/main" val="3364521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22">
            <a:extLst>
              <a:ext uri="{FF2B5EF4-FFF2-40B4-BE49-F238E27FC236}">
                <a16:creationId xmlns:a16="http://schemas.microsoft.com/office/drawing/2014/main" id="{F2393CFE-7973-6ED4-9EF6-1D6225CC6BEA}"/>
              </a:ext>
            </a:extLst>
          </p:cNvPr>
          <p:cNvPicPr>
            <a:picLocks noGrp="1" noChangeAspect="1"/>
          </p:cNvPicPr>
          <p:nvPr>
            <p:ph type="pic" sz="quarter" idx="13"/>
          </p:nvPr>
        </p:nvPicPr>
        <p:blipFill rotWithShape="1">
          <a:blip r:embed="rId2"/>
          <a:srcRect l="5764" t="4079" r="-5764" b="14203"/>
          <a:stretch/>
        </p:blipFill>
        <p:spPr>
          <a:xfrm>
            <a:off x="0" y="0"/>
            <a:ext cx="3165984" cy="2173357"/>
          </a:xfrm>
        </p:spPr>
      </p:pic>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12</a:t>
            </a:fld>
            <a:endParaRPr lang="en-US"/>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3"/>
          <a:stretch>
            <a:fillRect/>
          </a:stretch>
        </p:blipFill>
        <p:spPr>
          <a:xfrm>
            <a:off x="112542" y="5837122"/>
            <a:ext cx="2423367" cy="1034946"/>
          </a:xfrm>
          <a:prstGeom prst="rect">
            <a:avLst/>
          </a:prstGeom>
        </p:spPr>
      </p:pic>
      <p:sp>
        <p:nvSpPr>
          <p:cNvPr id="55" name="TextBox 54">
            <a:extLst>
              <a:ext uri="{FF2B5EF4-FFF2-40B4-BE49-F238E27FC236}">
                <a16:creationId xmlns:a16="http://schemas.microsoft.com/office/drawing/2014/main" id="{8229C931-8A96-B66D-D4C1-EF552324AAAB}"/>
              </a:ext>
            </a:extLst>
          </p:cNvPr>
          <p:cNvSpPr txBox="1"/>
          <p:nvPr/>
        </p:nvSpPr>
        <p:spPr>
          <a:xfrm>
            <a:off x="2672862" y="1086678"/>
            <a:ext cx="9492364" cy="22529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Yudhiṣṭhira</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from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Yāmādharmā</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Deva, Bhīma sena from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Vāyu</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Deva, Arjuna from Indra were born to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Kuntī</a:t>
            </a:r>
            <a:endPar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endParaRPr>
          </a:p>
          <a:p>
            <a:pPr marL="285750" indent="-285750">
              <a:lnSpc>
                <a:spcPct val="150000"/>
              </a:lnSpc>
              <a:buFont typeface="Arial" panose="020B0604020202020204" pitchFamily="34" charset="0"/>
              <a:buChar char="•"/>
            </a:pP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Nakula</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Sahadeva</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from the two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Aśvinī</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Devas were </a:t>
            </a:r>
          </a:p>
          <a:p>
            <a:pPr>
              <a:lnSpc>
                <a:spcPct val="150000"/>
              </a:lnSpc>
            </a:pPr>
            <a:r>
              <a:rPr lang="en-IN" sz="2400" dirty="0">
                <a:solidFill>
                  <a:srgbClr val="0E101A"/>
                </a:solidFill>
                <a:latin typeface="Bodoni MT" panose="02070603080606020203" pitchFamily="18" charset="0"/>
                <a:ea typeface="Calibri" panose="020F0502020204030204" pitchFamily="34" charset="0"/>
                <a:cs typeface="Kartika" panose="02020503030404060203" pitchFamily="18" charset="0"/>
              </a:rPr>
              <a:t>    </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born to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Mādrī</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endParaRPr lang="en-IN" sz="2400" dirty="0">
              <a:latin typeface="Bodoni MT" panose="02070603080606020203" pitchFamily="18" charset="0"/>
            </a:endParaRPr>
          </a:p>
        </p:txBody>
      </p:sp>
      <p:pic>
        <p:nvPicPr>
          <p:cNvPr id="25" name="Picture 24" descr="Diagram, schematic&#10;&#10;Description automatically generated">
            <a:extLst>
              <a:ext uri="{FF2B5EF4-FFF2-40B4-BE49-F238E27FC236}">
                <a16:creationId xmlns:a16="http://schemas.microsoft.com/office/drawing/2014/main" id="{7508105D-1946-5169-7DE2-496259391A7B}"/>
              </a:ext>
            </a:extLst>
          </p:cNvPr>
          <p:cNvPicPr>
            <a:picLocks noChangeAspect="1"/>
          </p:cNvPicPr>
          <p:nvPr/>
        </p:nvPicPr>
        <p:blipFill rotWithShape="1">
          <a:blip r:embed="rId4"/>
          <a:srcRect l="48793" t="66051" r="1971" b="6957"/>
          <a:stretch/>
        </p:blipFill>
        <p:spPr>
          <a:xfrm>
            <a:off x="2754407" y="3813767"/>
            <a:ext cx="6683186" cy="2331567"/>
          </a:xfrm>
          <a:prstGeom prst="rect">
            <a:avLst/>
          </a:prstGeom>
        </p:spPr>
      </p:pic>
    </p:spTree>
    <p:extLst>
      <p:ext uri="{BB962C8B-B14F-4D97-AF65-F5344CB8AC3E}">
        <p14:creationId xmlns:p14="http://schemas.microsoft.com/office/powerpoint/2010/main" val="2852345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person, mask&#10;&#10;Description automatically generated">
            <a:extLst>
              <a:ext uri="{FF2B5EF4-FFF2-40B4-BE49-F238E27FC236}">
                <a16:creationId xmlns:a16="http://schemas.microsoft.com/office/drawing/2014/main" id="{905EFFAF-556F-B9F5-DCC3-4ABE5E158126}"/>
              </a:ext>
            </a:extLst>
          </p:cNvPr>
          <p:cNvPicPr>
            <a:picLocks noGrp="1" noChangeAspect="1"/>
          </p:cNvPicPr>
          <p:nvPr>
            <p:ph type="pic" sz="quarter" idx="13"/>
          </p:nvPr>
        </p:nvPicPr>
        <p:blipFill rotWithShape="1">
          <a:blip r:embed="rId2"/>
          <a:srcRect l="1072" t="24378" r="-8910" b="3734"/>
          <a:stretch/>
        </p:blipFill>
        <p:spPr>
          <a:xfrm>
            <a:off x="0" y="4088"/>
            <a:ext cx="3067479" cy="2401487"/>
          </a:xfrm>
        </p:spPr>
      </p:pic>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13</a:t>
            </a:fld>
            <a:endParaRPr lang="en-US"/>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3"/>
          <a:stretch>
            <a:fillRect/>
          </a:stretch>
        </p:blipFill>
        <p:spPr>
          <a:xfrm>
            <a:off x="112542" y="5837122"/>
            <a:ext cx="2423367" cy="1034946"/>
          </a:xfrm>
          <a:prstGeom prst="rect">
            <a:avLst/>
          </a:prstGeom>
        </p:spPr>
      </p:pic>
      <p:sp>
        <p:nvSpPr>
          <p:cNvPr id="55" name="TextBox 54">
            <a:extLst>
              <a:ext uri="{FF2B5EF4-FFF2-40B4-BE49-F238E27FC236}">
                <a16:creationId xmlns:a16="http://schemas.microsoft.com/office/drawing/2014/main" id="{8229C931-8A96-B66D-D4C1-EF552324AAAB}"/>
              </a:ext>
            </a:extLst>
          </p:cNvPr>
          <p:cNvSpPr txBox="1"/>
          <p:nvPr/>
        </p:nvSpPr>
        <p:spPr>
          <a:xfrm>
            <a:off x="0" y="1086678"/>
            <a:ext cx="12192000" cy="5026761"/>
          </a:xfrm>
          <a:prstGeom prst="rect">
            <a:avLst/>
          </a:prstGeom>
          <a:noFill/>
        </p:spPr>
        <p:txBody>
          <a:bodyPr wrap="square" rtlCol="0">
            <a:spAutoFit/>
          </a:bodyPr>
          <a:lstStyle/>
          <a:p>
            <a:pPr marL="2870200" indent="-285750">
              <a:lnSpc>
                <a:spcPct val="150000"/>
              </a:lnSpc>
              <a:buFont typeface="Arial" panose="020B0604020202020204" pitchFamily="34" charset="0"/>
              <a:buChar char="•"/>
            </a:pP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The daughter of the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Gāndhāra</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King,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Subala</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gets married to the blind King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Dhṛtarāṣṭra</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p>
          <a:p>
            <a:pPr marL="534988" indent="-285750">
              <a:lnSpc>
                <a:spcPct val="150000"/>
              </a:lnSpc>
              <a:buFont typeface="Arial" panose="020B0604020202020204" pitchFamily="34" charset="0"/>
              <a:buChar char="•"/>
            </a:pP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Denying the vision that her husband lacks,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Gāndhārī</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ties a cloth around her eyes</a:t>
            </a:r>
          </a:p>
          <a:p>
            <a:pPr marL="534988" indent="-285750">
              <a:lnSpc>
                <a:spcPct val="150000"/>
              </a:lnSpc>
              <a:buFont typeface="Arial" panose="020B0604020202020204" pitchFamily="34" charset="0"/>
              <a:buChar char="•"/>
            </a:pP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Queen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Gāndhārī's</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brother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Śakunī</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also shifts himself to </a:t>
            </a:r>
            <a:r>
              <a:rPr lang="en-IN"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Hastināpura</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a:t>
            </a:r>
          </a:p>
          <a:p>
            <a:pPr marL="534988" indent="-285750">
              <a:lnSpc>
                <a:spcPct val="150000"/>
              </a:lnSpc>
              <a:buFont typeface="Arial" panose="020B0604020202020204" pitchFamily="34" charset="0"/>
              <a:buChar char="•"/>
            </a:pPr>
            <a:r>
              <a:rPr lang="en-US"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knowing </a:t>
            </a:r>
            <a:r>
              <a:rPr lang="en-US"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Yudhishtira’s</a:t>
            </a:r>
            <a:r>
              <a:rPr lang="en-US"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birth, the pregnant </a:t>
            </a:r>
            <a:r>
              <a:rPr lang="en-US"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Gāndhārī</a:t>
            </a:r>
            <a:r>
              <a:rPr lang="en-US"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beats her stomach only to give birth to a flesh lump. </a:t>
            </a:r>
          </a:p>
          <a:p>
            <a:pPr marL="534988" indent="-285750">
              <a:lnSpc>
                <a:spcPct val="150000"/>
              </a:lnSpc>
              <a:buFont typeface="Arial" panose="020B0604020202020204" pitchFamily="34" charset="0"/>
              <a:buChar char="•"/>
            </a:pPr>
            <a:r>
              <a:rPr lang="en-US"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Mahārṣi</a:t>
            </a:r>
            <a:r>
              <a:rPr lang="en-US"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r>
              <a:rPr lang="en-US"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Vyāsa</a:t>
            </a:r>
            <a:r>
              <a:rPr lang="en-US"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intervenes and divides this flesh into 101 equal parts, keeps them inside mud pots and with his blessings are born the 100 </a:t>
            </a:r>
            <a:r>
              <a:rPr lang="en-US" sz="24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Kaurava</a:t>
            </a:r>
            <a:r>
              <a:rPr lang="en-US"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brothers and one sister of whom Duryodhana is the eldest.</a:t>
            </a:r>
            <a:r>
              <a:rPr lang="en-IN" sz="24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endParaRPr lang="en-IN" sz="2800" dirty="0">
              <a:latin typeface="Bodoni MT" panose="02070603080606020203" pitchFamily="18" charset="0"/>
            </a:endParaRPr>
          </a:p>
        </p:txBody>
      </p:sp>
    </p:spTree>
    <p:extLst>
      <p:ext uri="{BB962C8B-B14F-4D97-AF65-F5344CB8AC3E}">
        <p14:creationId xmlns:p14="http://schemas.microsoft.com/office/powerpoint/2010/main" val="2480957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a:xfrm>
            <a:off x="318052" y="467864"/>
            <a:ext cx="6387548" cy="5510904"/>
          </a:xfrm>
        </p:spPr>
        <p:txBody>
          <a:bodyPr anchor="b">
            <a:normAutofit/>
          </a:bodyPr>
          <a:lstStyle/>
          <a:p>
            <a:r>
              <a:rPr lang="en-US" sz="4000" dirty="0">
                <a:solidFill>
                  <a:srgbClr val="002060"/>
                </a:solidFill>
              </a:rPr>
              <a:t>Was it correct for  </a:t>
            </a:r>
            <a:r>
              <a:rPr lang="en-US" sz="4000" dirty="0" err="1">
                <a:solidFill>
                  <a:srgbClr val="002060"/>
                </a:solidFill>
              </a:rPr>
              <a:t>Gāndhārī</a:t>
            </a:r>
            <a:r>
              <a:rPr lang="en-US" sz="4000" dirty="0">
                <a:solidFill>
                  <a:srgbClr val="002060"/>
                </a:solidFill>
              </a:rPr>
              <a:t> to blindfold herself ?  </a:t>
            </a:r>
            <a:br>
              <a:rPr lang="en-US" sz="4000" dirty="0"/>
            </a:br>
            <a:br>
              <a:rPr lang="en-US" sz="4000" dirty="0"/>
            </a:br>
            <a:r>
              <a:rPr lang="en-US" sz="4000" dirty="0">
                <a:solidFill>
                  <a:srgbClr val="002060"/>
                </a:solidFill>
              </a:rPr>
              <a:t>As a mother, would it effect on her children in their development? </a:t>
            </a:r>
            <a:br>
              <a:rPr lang="en-US" sz="4000" dirty="0"/>
            </a:br>
            <a:br>
              <a:rPr lang="en-US" sz="4000" dirty="0"/>
            </a:br>
            <a:r>
              <a:rPr lang="en-US" sz="4000" dirty="0">
                <a:solidFill>
                  <a:srgbClr val="002060"/>
                </a:solidFill>
              </a:rPr>
              <a:t>What do you think?</a:t>
            </a:r>
            <a:endParaRPr lang="en-US" sz="4000" dirty="0">
              <a:solidFill>
                <a:srgbClr val="002060"/>
              </a:solidFill>
              <a:cs typeface="Calibri Light"/>
            </a:endParaRP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nchor="ctr">
            <a:normAutofit/>
          </a:bodyPr>
          <a:lstStyle/>
          <a:p>
            <a:pPr>
              <a:spcAft>
                <a:spcPts val="600"/>
              </a:spcAft>
            </a:pPr>
            <a:fld id="{B9713C8C-8E70-45D5-AE59-23E60168254E}" type="slidenum">
              <a:rPr lang="en-US" smtClean="0"/>
              <a:pPr>
                <a:spcAft>
                  <a:spcPts val="600"/>
                </a:spcAft>
              </a:pPr>
              <a:t>14</a:t>
            </a:fld>
            <a:endParaRPr lang="en-US"/>
          </a:p>
        </p:txBody>
      </p:sp>
      <p:pic>
        <p:nvPicPr>
          <p:cNvPr id="22" name="Picture 21" descr="Logo, company name&#10;&#10;Description automatically generated">
            <a:extLst>
              <a:ext uri="{FF2B5EF4-FFF2-40B4-BE49-F238E27FC236}">
                <a16:creationId xmlns:a16="http://schemas.microsoft.com/office/drawing/2014/main" id="{93DED628-C7C1-C0BF-6AA4-ABDCB3092C74}"/>
              </a:ext>
            </a:extLst>
          </p:cNvPr>
          <p:cNvPicPr>
            <a:picLocks noChangeAspect="1"/>
          </p:cNvPicPr>
          <p:nvPr/>
        </p:nvPicPr>
        <p:blipFill>
          <a:blip r:embed="rId2"/>
          <a:stretch>
            <a:fillRect/>
          </a:stretch>
        </p:blipFill>
        <p:spPr>
          <a:xfrm>
            <a:off x="112542" y="5837122"/>
            <a:ext cx="2423367" cy="1034946"/>
          </a:xfrm>
          <a:prstGeom prst="rect">
            <a:avLst/>
          </a:prstGeom>
        </p:spPr>
      </p:pic>
      <p:pic>
        <p:nvPicPr>
          <p:cNvPr id="5" name="Picture 4" descr="A picture containing person, mask&#10;&#10;Description automatically generated">
            <a:extLst>
              <a:ext uri="{FF2B5EF4-FFF2-40B4-BE49-F238E27FC236}">
                <a16:creationId xmlns:a16="http://schemas.microsoft.com/office/drawing/2014/main" id="{9439DB02-838B-F4D2-B2F4-A173C3CEB094}"/>
              </a:ext>
            </a:extLst>
          </p:cNvPr>
          <p:cNvPicPr>
            <a:picLocks noChangeAspect="1"/>
          </p:cNvPicPr>
          <p:nvPr/>
        </p:nvPicPr>
        <p:blipFill>
          <a:blip r:embed="rId3"/>
          <a:stretch>
            <a:fillRect/>
          </a:stretch>
        </p:blipFill>
        <p:spPr>
          <a:xfrm>
            <a:off x="6705600" y="0"/>
            <a:ext cx="5486400" cy="6858000"/>
          </a:xfrm>
          <a:prstGeom prst="rect">
            <a:avLst/>
          </a:prstGeom>
        </p:spPr>
      </p:pic>
    </p:spTree>
    <p:extLst>
      <p:ext uri="{BB962C8B-B14F-4D97-AF65-F5344CB8AC3E}">
        <p14:creationId xmlns:p14="http://schemas.microsoft.com/office/powerpoint/2010/main" val="992541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in garment&#10;&#10;Description automatically generated with medium confidence">
            <a:extLst>
              <a:ext uri="{FF2B5EF4-FFF2-40B4-BE49-F238E27FC236}">
                <a16:creationId xmlns:a16="http://schemas.microsoft.com/office/drawing/2014/main" id="{D5EF9242-14CE-CA72-BFA9-A12A2BBE202B}"/>
              </a:ext>
            </a:extLst>
          </p:cNvPr>
          <p:cNvPicPr>
            <a:picLocks noGrp="1" noChangeAspect="1"/>
          </p:cNvPicPr>
          <p:nvPr>
            <p:ph type="pic" sz="quarter" idx="13"/>
          </p:nvPr>
        </p:nvPicPr>
        <p:blipFill>
          <a:blip r:embed="rId2"/>
          <a:srcRect t="296" b="296"/>
          <a:stretch>
            <a:fillRect/>
          </a:stretch>
        </p:blipFill>
        <p:spPr>
          <a:xfrm>
            <a:off x="0" y="1"/>
            <a:ext cx="5164176" cy="3545058"/>
          </a:xfrm>
        </p:spPr>
      </p:pic>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15</a:t>
            </a:fld>
            <a:endParaRPr lang="en-US"/>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3"/>
          <a:stretch>
            <a:fillRect/>
          </a:stretch>
        </p:blipFill>
        <p:spPr>
          <a:xfrm>
            <a:off x="112542" y="5837122"/>
            <a:ext cx="2423367" cy="1034946"/>
          </a:xfrm>
          <a:prstGeom prst="rect">
            <a:avLst/>
          </a:prstGeom>
        </p:spPr>
      </p:pic>
      <p:sp>
        <p:nvSpPr>
          <p:cNvPr id="15" name="TextBox 14">
            <a:extLst>
              <a:ext uri="{FF2B5EF4-FFF2-40B4-BE49-F238E27FC236}">
                <a16:creationId xmlns:a16="http://schemas.microsoft.com/office/drawing/2014/main" id="{6CD0FE6E-1E1A-6142-DA00-154760CFF3BA}"/>
              </a:ext>
            </a:extLst>
          </p:cNvPr>
          <p:cNvSpPr txBox="1"/>
          <p:nvPr/>
        </p:nvSpPr>
        <p:spPr>
          <a:xfrm>
            <a:off x="4726746" y="136525"/>
            <a:ext cx="7367960" cy="39039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Kuntī</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the five sons return to the kingdom after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Pāṇḍu’s</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death. </a:t>
            </a:r>
          </a:p>
          <a:p>
            <a:pPr marL="285750" indent="-285750">
              <a:lnSpc>
                <a:spcPct val="150000"/>
              </a:lnSpc>
              <a:buFont typeface="Arial" panose="020B0604020202020204" pitchFamily="34" charset="0"/>
              <a:buChar char="•"/>
            </a:pP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Pandavas</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Kaurava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grow up together </a:t>
            </a:r>
          </a:p>
          <a:p>
            <a:pPr marL="285750" indent="-285750">
              <a:lnSpc>
                <a:spcPct val="150000"/>
              </a:lnSpc>
              <a:buFont typeface="Arial" panose="020B0604020202020204" pitchFamily="34" charset="0"/>
              <a:buChar char="•"/>
            </a:pP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 practical jokes of the physically powerful Bhīma nurture deep hatred and jealousy in the mind of Duryodhana who tries through many ways to end the life of Bhīma.</a:t>
            </a:r>
            <a:endParaRPr lang="en-IN" sz="24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E101011-8602-633D-C874-AF6BFBB13A67}"/>
              </a:ext>
            </a:extLst>
          </p:cNvPr>
          <p:cNvSpPr txBox="1"/>
          <p:nvPr/>
        </p:nvSpPr>
        <p:spPr>
          <a:xfrm>
            <a:off x="112542" y="3754973"/>
            <a:ext cx="11966916" cy="2241960"/>
          </a:xfrm>
          <a:prstGeom prst="rect">
            <a:avLst/>
          </a:prstGeom>
          <a:noFill/>
        </p:spPr>
        <p:txBody>
          <a:bodyPr wrap="square" rtlCol="0">
            <a:spAutoFit/>
          </a:bodyPr>
          <a:lstStyle/>
          <a:p>
            <a:pPr>
              <a:lnSpc>
                <a:spcPct val="150000"/>
              </a:lnSpc>
            </a:pPr>
            <a:r>
              <a:rPr lang="en-IN" sz="2400" b="1" u="sng" dirty="0">
                <a:latin typeface="Times New Roman" panose="02020603050405020304" pitchFamily="18" charset="0"/>
                <a:cs typeface="Times New Roman" panose="02020603050405020304" pitchFamily="18" charset="0"/>
              </a:rPr>
              <a:t>A parallel story is narrated.</a:t>
            </a:r>
          </a:p>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Drona and </a:t>
            </a:r>
            <a:r>
              <a:rPr lang="en-IN" sz="2400" dirty="0" err="1">
                <a:latin typeface="Times New Roman" panose="02020603050405020304" pitchFamily="18" charset="0"/>
                <a:cs typeface="Times New Roman" panose="02020603050405020304" pitchFamily="18" charset="0"/>
              </a:rPr>
              <a:t>Drupada</a:t>
            </a:r>
            <a:r>
              <a:rPr lang="en-IN" sz="2400" dirty="0">
                <a:latin typeface="Times New Roman" panose="02020603050405020304" pitchFamily="18" charset="0"/>
                <a:cs typeface="Times New Roman" panose="02020603050405020304" pitchFamily="18" charset="0"/>
              </a:rPr>
              <a:t> were childhood friends. </a:t>
            </a:r>
          </a:p>
          <a:p>
            <a:pPr marL="285750" indent="-285750" algn="just">
              <a:lnSpc>
                <a:spcPct val="150000"/>
              </a:lnSpc>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When grew up </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Struggling through poverty,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Droṇa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visits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Drupada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seeking wealth.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Drupada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insults and sends back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Droṇa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stating, “Friendship can only be between equals”.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810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A group of people in garment&#10;&#10;Description automatically generated with medium confidence">
            <a:extLst>
              <a:ext uri="{FF2B5EF4-FFF2-40B4-BE49-F238E27FC236}">
                <a16:creationId xmlns:a16="http://schemas.microsoft.com/office/drawing/2014/main" id="{D5EF9242-14CE-CA72-BFA9-A12A2BBE202B}"/>
              </a:ext>
            </a:extLst>
          </p:cNvPr>
          <p:cNvPicPr>
            <a:picLocks noGrp="1" noChangeAspect="1"/>
          </p:cNvPicPr>
          <p:nvPr>
            <p:ph type="pic" sz="quarter" idx="13"/>
          </p:nvPr>
        </p:nvPicPr>
        <p:blipFill>
          <a:blip r:embed="rId2"/>
          <a:srcRect t="296" b="296"/>
          <a:stretch>
            <a:fillRect/>
          </a:stretch>
        </p:blipFill>
        <p:spPr>
          <a:xfrm>
            <a:off x="0" y="0"/>
            <a:ext cx="5553540" cy="3812345"/>
          </a:xfrm>
        </p:spPr>
      </p:pic>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16</a:t>
            </a:fld>
            <a:endParaRPr lang="en-US"/>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3"/>
          <a:stretch>
            <a:fillRect/>
          </a:stretch>
        </p:blipFill>
        <p:spPr>
          <a:xfrm>
            <a:off x="112542" y="5837122"/>
            <a:ext cx="2423367" cy="1034946"/>
          </a:xfrm>
          <a:prstGeom prst="rect">
            <a:avLst/>
          </a:prstGeom>
        </p:spPr>
      </p:pic>
      <p:sp>
        <p:nvSpPr>
          <p:cNvPr id="23" name="TextBox 22">
            <a:extLst>
              <a:ext uri="{FF2B5EF4-FFF2-40B4-BE49-F238E27FC236}">
                <a16:creationId xmlns:a16="http://schemas.microsoft.com/office/drawing/2014/main" id="{4EA40A29-4F80-76D9-794A-7794CD362F3D}"/>
              </a:ext>
            </a:extLst>
          </p:cNvPr>
          <p:cNvSpPr txBox="1"/>
          <p:nvPr/>
        </p:nvSpPr>
        <p:spPr>
          <a:xfrm>
            <a:off x="201637" y="136525"/>
            <a:ext cx="11966916" cy="6125523"/>
          </a:xfrm>
          <a:prstGeom prst="rect">
            <a:avLst/>
          </a:prstGeom>
          <a:noFill/>
        </p:spPr>
        <p:txBody>
          <a:bodyPr wrap="square" rtlCol="0">
            <a:spAutoFit/>
          </a:bodyPr>
          <a:lstStyle/>
          <a:p>
            <a:pPr marL="5289550" indent="-285750" algn="just">
              <a:lnSpc>
                <a:spcPct val="150000"/>
              </a:lnSpc>
              <a:buFont typeface="Arial" panose="020B0604020202020204" pitchFamily="34" charset="0"/>
              <a:buChar char="•"/>
            </a:pP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Droṇa</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gets appointed as the chief weaponry tutor of all the princes' of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Hastinapura</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5205413" indent="-285750" algn="just">
              <a:lnSpc>
                <a:spcPct val="150000"/>
              </a:lnSpc>
              <a:buFont typeface="Arial" panose="020B0604020202020204" pitchFamily="34" charset="0"/>
              <a:buChar char="•"/>
            </a:pP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Once the education was over, he demanded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Gurudakṣiṇā</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from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Kauravas</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which was to bring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Drupada</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captured.</a:t>
            </a:r>
          </a:p>
          <a:p>
            <a:pPr marL="4121150" indent="798513" algn="just">
              <a:lnSpc>
                <a:spcPct val="150000"/>
              </a:lnSpc>
              <a:buFont typeface="Arial" panose="020B0604020202020204" pitchFamily="34" charset="0"/>
              <a:buChar char="•"/>
            </a:pP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Kauravas</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were defeated by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Drupada's</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army while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defeat and bring King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Drupada</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tied. </a:t>
            </a:r>
          </a:p>
          <a:p>
            <a:pPr marL="285750" indent="-285750" algn="just">
              <a:lnSpc>
                <a:spcPct val="150000"/>
              </a:lnSpc>
              <a:buFont typeface="Arial" panose="020B0604020202020204" pitchFamily="34" charset="0"/>
              <a:buChar char="•"/>
            </a:pP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After seizing his kingdom,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Droṇa</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offers half of it back to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Drupada</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himself and mocks, “As now we are equals, there can be friendship between us” and sends him back to his palace. </a:t>
            </a:r>
          </a:p>
          <a:p>
            <a:pPr marL="285750" indent="-285750" algn="just">
              <a:lnSpc>
                <a:spcPct val="150000"/>
              </a:lnSpc>
              <a:buFont typeface="Arial" panose="020B0604020202020204" pitchFamily="34" charset="0"/>
              <a:buChar char="•"/>
            </a:pP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Humiliated,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Drupada</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undertakes a big sacrifice, seeking revenge. </a:t>
            </a:r>
          </a:p>
          <a:p>
            <a:pPr marL="285750" indent="-285750" algn="just">
              <a:lnSpc>
                <a:spcPct val="150000"/>
              </a:lnSpc>
              <a:buFont typeface="Arial" panose="020B0604020202020204" pitchFamily="34" charset="0"/>
              <a:buChar char="•"/>
            </a:pP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And from the sacrificial fire, are born two important characters;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Dṛṣṭadyumna</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who will kill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Droṇa</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in future, and the beautiful </a:t>
            </a:r>
            <a:r>
              <a:rPr lang="en-IN" sz="22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Draupadī</a:t>
            </a:r>
            <a:r>
              <a:rPr lang="en-IN" sz="22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57136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nature, fire, dark&#10;&#10;Description automatically generated">
            <a:extLst>
              <a:ext uri="{FF2B5EF4-FFF2-40B4-BE49-F238E27FC236}">
                <a16:creationId xmlns:a16="http://schemas.microsoft.com/office/drawing/2014/main" id="{52A87681-C185-694C-2615-2EB43D438225}"/>
              </a:ext>
            </a:extLst>
          </p:cNvPr>
          <p:cNvPicPr>
            <a:picLocks noChangeAspect="1"/>
          </p:cNvPicPr>
          <p:nvPr/>
        </p:nvPicPr>
        <p:blipFill rotWithShape="1">
          <a:blip r:embed="rId2"/>
          <a:srcRect t="7141" r="-1" b="-1"/>
          <a:stretch/>
        </p:blipFill>
        <p:spPr>
          <a:xfrm>
            <a:off x="7434072" y="274955"/>
            <a:ext cx="4655104" cy="5802288"/>
          </a:xfrm>
          <a:prstGeom prst="rect">
            <a:avLst/>
          </a:prstGeom>
          <a:noFill/>
        </p:spPr>
      </p:pic>
      <p:sp>
        <p:nvSpPr>
          <p:cNvPr id="8" name="TextBox 7">
            <a:extLst>
              <a:ext uri="{FF2B5EF4-FFF2-40B4-BE49-F238E27FC236}">
                <a16:creationId xmlns:a16="http://schemas.microsoft.com/office/drawing/2014/main" id="{DECCAD05-E1A3-0020-14B0-FDF95A6FE1A5}"/>
              </a:ext>
            </a:extLst>
          </p:cNvPr>
          <p:cNvSpPr txBox="1"/>
          <p:nvPr/>
        </p:nvSpPr>
        <p:spPr>
          <a:xfrm>
            <a:off x="281476" y="162412"/>
            <a:ext cx="6990705" cy="6081394"/>
          </a:xfrm>
          <a:prstGeom prst="rect">
            <a:avLst/>
          </a:prstGeom>
        </p:spPr>
        <p:txBody>
          <a:bodyPr vert="horz" lIns="91440" tIns="45720" rIns="91440" bIns="45720" rtlCol="0">
            <a:normAutofit lnSpcReduction="10000"/>
          </a:bodyPr>
          <a:lstStyle/>
          <a:p>
            <a:pPr marL="285750" indent="-285750" algn="just">
              <a:lnSpc>
                <a:spcPct val="150000"/>
              </a:lnSpc>
              <a:spcBef>
                <a:spcPts val="1000"/>
              </a:spcBef>
              <a:buFont typeface="Arial" panose="020B0604020202020204" pitchFamily="34" charset="0"/>
              <a:buChar char="•"/>
            </a:pPr>
            <a:r>
              <a:rPr lang="en-US" sz="2400" kern="1200" dirty="0">
                <a:effectLst/>
                <a:latin typeface="Times New Roman" panose="02020603050405020304" pitchFamily="18" charset="0"/>
                <a:cs typeface="Times New Roman" panose="02020603050405020304" pitchFamily="18" charset="0"/>
              </a:rPr>
              <a:t>Duryodhana plans to burn </a:t>
            </a:r>
            <a:r>
              <a:rPr lang="en-US" sz="2400" kern="1200" dirty="0" err="1">
                <a:effectLst/>
                <a:latin typeface="Times New Roman" panose="02020603050405020304" pitchFamily="18" charset="0"/>
                <a:cs typeface="Times New Roman" panose="02020603050405020304" pitchFamily="18" charset="0"/>
              </a:rPr>
              <a:t>Pandavas</a:t>
            </a:r>
            <a:r>
              <a:rPr lang="en-US" sz="2400" kern="1200" dirty="0">
                <a:effectLst/>
                <a:latin typeface="Times New Roman" panose="02020603050405020304" pitchFamily="18" charset="0"/>
                <a:cs typeface="Times New Roman" panose="02020603050405020304" pitchFamily="18" charset="0"/>
              </a:rPr>
              <a:t> in the wax palace. </a:t>
            </a:r>
          </a:p>
          <a:p>
            <a:pPr marL="285750" indent="-285750" algn="just">
              <a:lnSpc>
                <a:spcPct val="150000"/>
              </a:lnSpc>
              <a:spcBef>
                <a:spcPts val="1000"/>
              </a:spcBef>
              <a:buFont typeface="Arial" panose="020B0604020202020204" pitchFamily="34" charset="0"/>
              <a:buChar char="•"/>
            </a:pPr>
            <a:r>
              <a:rPr lang="en-US" sz="2400" kern="1200" dirty="0">
                <a:latin typeface="Times New Roman" panose="02020603050405020304" pitchFamily="18" charset="0"/>
                <a:cs typeface="Times New Roman" panose="02020603050405020304" pitchFamily="18" charset="0"/>
              </a:rPr>
              <a:t>With </a:t>
            </a:r>
            <a:r>
              <a:rPr lang="en-US" sz="2400" kern="1200" dirty="0" err="1">
                <a:latin typeface="Times New Roman" panose="02020603050405020304" pitchFamily="18" charset="0"/>
                <a:cs typeface="Times New Roman" panose="02020603050405020304" pitchFamily="18" charset="0"/>
              </a:rPr>
              <a:t>Vidura’s</a:t>
            </a:r>
            <a:r>
              <a:rPr lang="en-US" sz="2400" kern="1200" dirty="0">
                <a:latin typeface="Times New Roman" panose="02020603050405020304" pitchFamily="18" charset="0"/>
                <a:cs typeface="Times New Roman" panose="02020603050405020304" pitchFamily="18" charset="0"/>
              </a:rPr>
              <a:t> help </a:t>
            </a:r>
            <a:r>
              <a:rPr lang="en-US" sz="2400" kern="1200" dirty="0" err="1">
                <a:latin typeface="Times New Roman" panose="02020603050405020304" pitchFamily="18" charset="0"/>
                <a:cs typeface="Times New Roman" panose="02020603050405020304" pitchFamily="18" charset="0"/>
              </a:rPr>
              <a:t>Pandavas</a:t>
            </a:r>
            <a:r>
              <a:rPr lang="en-US" sz="2400" kern="1200" dirty="0">
                <a:latin typeface="Times New Roman" panose="02020603050405020304" pitchFamily="18" charset="0"/>
                <a:cs typeface="Times New Roman" panose="02020603050405020304" pitchFamily="18" charset="0"/>
              </a:rPr>
              <a:t> escape through a tunnel and </a:t>
            </a:r>
            <a:r>
              <a:rPr lang="en-US" sz="2400" kern="1200" dirty="0">
                <a:effectLst/>
                <a:latin typeface="Times New Roman" panose="02020603050405020304" pitchFamily="18" charset="0"/>
                <a:cs typeface="Times New Roman" panose="02020603050405020304" pitchFamily="18" charset="0"/>
              </a:rPr>
              <a:t>the impression that they got killed in the wax palace incident is maintained.</a:t>
            </a:r>
          </a:p>
          <a:p>
            <a:pPr marL="285750" indent="-285750" algn="just">
              <a:lnSpc>
                <a:spcPct val="150000"/>
              </a:lnSpc>
              <a:spcBef>
                <a:spcPts val="1000"/>
              </a:spcBef>
              <a:buFont typeface="Arial" panose="020B0604020202020204" pitchFamily="34" charset="0"/>
              <a:buChar char="•"/>
            </a:pPr>
            <a:r>
              <a:rPr lang="en-US" sz="2400" kern="1200" dirty="0">
                <a:effectLst/>
                <a:latin typeface="Times New Roman" panose="02020603050405020304" pitchFamily="18" charset="0"/>
                <a:cs typeface="Times New Roman" panose="02020603050405020304" pitchFamily="18" charset="0"/>
              </a:rPr>
              <a:t>Pandavas reach </a:t>
            </a:r>
            <a:r>
              <a:rPr lang="en-US" sz="2400" kern="1200" dirty="0" err="1">
                <a:effectLst/>
                <a:latin typeface="Times New Roman" panose="02020603050405020304" pitchFamily="18" charset="0"/>
                <a:cs typeface="Times New Roman" panose="02020603050405020304" pitchFamily="18" charset="0"/>
              </a:rPr>
              <a:t>svayaṁvara</a:t>
            </a:r>
            <a:r>
              <a:rPr lang="en-US" sz="2400" kern="1200" dirty="0">
                <a:effectLst/>
                <a:latin typeface="Times New Roman" panose="02020603050405020304" pitchFamily="18" charset="0"/>
                <a:cs typeface="Times New Roman" panose="02020603050405020304" pitchFamily="18" charset="0"/>
              </a:rPr>
              <a:t> at </a:t>
            </a:r>
            <a:r>
              <a:rPr lang="en-US" sz="2400" kern="1200" dirty="0" err="1">
                <a:effectLst/>
                <a:latin typeface="Times New Roman" panose="02020603050405020304" pitchFamily="18" charset="0"/>
                <a:cs typeface="Times New Roman" panose="02020603050405020304" pitchFamily="18" charset="0"/>
              </a:rPr>
              <a:t>Pañcāla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Desa</a:t>
            </a:r>
            <a:r>
              <a:rPr lang="en-US" sz="2400" kern="1200" dirty="0">
                <a:effectLst/>
                <a:latin typeface="Times New Roman" panose="02020603050405020304" pitchFamily="18" charset="0"/>
                <a:cs typeface="Times New Roman" panose="02020603050405020304" pitchFamily="18" charset="0"/>
              </a:rPr>
              <a:t>, where Arjuna disguised as a brahmin shoots down a </a:t>
            </a:r>
            <a:r>
              <a:rPr lang="en-US" sz="2400" kern="1200" dirty="0" err="1">
                <a:effectLst/>
                <a:latin typeface="Times New Roman" panose="02020603050405020304" pitchFamily="18" charset="0"/>
                <a:cs typeface="Times New Roman" panose="02020603050405020304" pitchFamily="18" charset="0"/>
              </a:rPr>
              <a:t>mechanised</a:t>
            </a:r>
            <a:r>
              <a:rPr lang="en-US" sz="2400" kern="1200" dirty="0">
                <a:effectLst/>
                <a:latin typeface="Times New Roman" panose="02020603050405020304" pitchFamily="18" charset="0"/>
                <a:cs typeface="Times New Roman" panose="02020603050405020304" pitchFamily="18" charset="0"/>
              </a:rPr>
              <a:t> moving target. As Arjuna wins over </a:t>
            </a:r>
            <a:r>
              <a:rPr lang="en-US" sz="2400" kern="1200" dirty="0" err="1">
                <a:effectLst/>
                <a:latin typeface="Times New Roman" panose="02020603050405020304" pitchFamily="18" charset="0"/>
                <a:cs typeface="Times New Roman" panose="02020603050405020304" pitchFamily="18" charset="0"/>
              </a:rPr>
              <a:t>Draupadī</a:t>
            </a:r>
            <a:r>
              <a:rPr lang="en-US" sz="2400" kern="1200" dirty="0">
                <a:effectLst/>
                <a:latin typeface="Times New Roman" panose="02020603050405020304" pitchFamily="18" charset="0"/>
                <a:cs typeface="Times New Roman" panose="02020603050405020304" pitchFamily="18" charset="0"/>
              </a:rPr>
              <a:t> in the </a:t>
            </a:r>
            <a:r>
              <a:rPr lang="en-US" sz="2400" kern="1200" dirty="0" err="1">
                <a:effectLst/>
                <a:latin typeface="Times New Roman" panose="02020603050405020304" pitchFamily="18" charset="0"/>
                <a:cs typeface="Times New Roman" panose="02020603050405020304" pitchFamily="18" charset="0"/>
              </a:rPr>
              <a:t>svayaṁvara</a:t>
            </a:r>
            <a:endParaRPr lang="en-US" sz="2400" kern="1200" dirty="0">
              <a:effectLst/>
              <a:latin typeface="Times New Roman" panose="02020603050405020304" pitchFamily="18" charset="0"/>
              <a:cs typeface="Times New Roman" panose="02020603050405020304" pitchFamily="18" charset="0"/>
            </a:endParaRPr>
          </a:p>
          <a:p>
            <a:pPr marL="285750" indent="-285750" algn="just">
              <a:lnSpc>
                <a:spcPct val="150000"/>
              </a:lnSpc>
              <a:spcBef>
                <a:spcPts val="1000"/>
              </a:spcBef>
              <a:buFont typeface="Arial" panose="020B0604020202020204" pitchFamily="34" charset="0"/>
              <a:buChar char="•"/>
            </a:pPr>
            <a:r>
              <a:rPr lang="en-US" sz="2400" kern="1200" dirty="0">
                <a:effectLst/>
                <a:latin typeface="Times New Roman" panose="02020603050405020304" pitchFamily="18" charset="0"/>
                <a:cs typeface="Times New Roman" panose="02020603050405020304" pitchFamily="18" charset="0"/>
              </a:rPr>
              <a:t>They roamed around and killed </a:t>
            </a:r>
            <a:r>
              <a:rPr lang="en-US" sz="2400" kern="1200" dirty="0" err="1">
                <a:effectLst/>
                <a:latin typeface="Times New Roman" panose="02020603050405020304" pitchFamily="18" charset="0"/>
                <a:cs typeface="Times New Roman" panose="02020603050405020304" pitchFamily="18" charset="0"/>
              </a:rPr>
              <a:t>Rākṣasa</a:t>
            </a:r>
            <a:r>
              <a:rPr lang="en-US" sz="2400" kern="1200" dirty="0">
                <a:effectLst/>
                <a:latin typeface="Times New Roman" panose="02020603050405020304" pitchFamily="18" charset="0"/>
                <a:cs typeface="Times New Roman" panose="02020603050405020304" pitchFamily="18" charset="0"/>
              </a:rPr>
              <a:t> like Baka and </a:t>
            </a:r>
            <a:r>
              <a:rPr lang="en-US" sz="2400" kern="1200" dirty="0" err="1">
                <a:effectLst/>
                <a:latin typeface="Times New Roman" panose="02020603050405020304" pitchFamily="18" charset="0"/>
                <a:cs typeface="Times New Roman" panose="02020603050405020304" pitchFamily="18" charset="0"/>
              </a:rPr>
              <a:t>Hiḍimba</a:t>
            </a:r>
            <a:r>
              <a:rPr lang="en-US" sz="2400" kern="1200" dirty="0">
                <a:effectLst/>
                <a:latin typeface="Times New Roman" panose="02020603050405020304" pitchFamily="18" charset="0"/>
                <a:cs typeface="Times New Roman" panose="02020603050405020304" pitchFamily="18" charset="0"/>
              </a:rPr>
              <a:t>. </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a:xfrm>
            <a:off x="8623852" y="6356350"/>
            <a:ext cx="2743200" cy="365125"/>
          </a:xfrm>
        </p:spPr>
        <p:txBody>
          <a:bodyPr vert="horz" lIns="91440" tIns="45720" rIns="91440" bIns="45720" rtlCol="0" anchor="ctr">
            <a:normAutofit/>
          </a:bodyPr>
          <a:lstStyle/>
          <a:p>
            <a:pPr>
              <a:spcAft>
                <a:spcPts val="600"/>
              </a:spcAft>
            </a:pPr>
            <a:fld id="{590024A9-0184-448B-881E-CC722A916CB1}" type="slidenum">
              <a:rPr lang="en-US" smtClean="0"/>
              <a:pPr>
                <a:spcAft>
                  <a:spcPts val="600"/>
                </a:spcAft>
              </a:pPr>
              <a:t>17</a:t>
            </a:fld>
            <a:endParaRPr lang="en-US" dirty="0"/>
          </a:p>
        </p:txBody>
      </p:sp>
      <p:pic>
        <p:nvPicPr>
          <p:cNvPr id="5" name="Picture 4" descr="Logo, company name&#10;&#10;Description automatically generated">
            <a:extLst>
              <a:ext uri="{FF2B5EF4-FFF2-40B4-BE49-F238E27FC236}">
                <a16:creationId xmlns:a16="http://schemas.microsoft.com/office/drawing/2014/main" id="{ECF464F2-3F1A-97E9-22C5-7797C412C619}"/>
              </a:ext>
            </a:extLst>
          </p:cNvPr>
          <p:cNvPicPr>
            <a:picLocks noChangeAspect="1"/>
          </p:cNvPicPr>
          <p:nvPr/>
        </p:nvPicPr>
        <p:blipFill rotWithShape="1">
          <a:blip r:embed="rId3"/>
          <a:srcRect t="9609" b="14953"/>
          <a:stretch/>
        </p:blipFill>
        <p:spPr>
          <a:xfrm>
            <a:off x="112542" y="6077242"/>
            <a:ext cx="2423367" cy="780757"/>
          </a:xfrm>
          <a:prstGeom prst="rect">
            <a:avLst/>
          </a:prstGeom>
        </p:spPr>
      </p:pic>
    </p:spTree>
    <p:extLst>
      <p:ext uri="{BB962C8B-B14F-4D97-AF65-F5344CB8AC3E}">
        <p14:creationId xmlns:p14="http://schemas.microsoft.com/office/powerpoint/2010/main" val="4093317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nature, fire, dark&#10;&#10;Description automatically generated">
            <a:extLst>
              <a:ext uri="{FF2B5EF4-FFF2-40B4-BE49-F238E27FC236}">
                <a16:creationId xmlns:a16="http://schemas.microsoft.com/office/drawing/2014/main" id="{52A87681-C185-694C-2615-2EB43D438225}"/>
              </a:ext>
            </a:extLst>
          </p:cNvPr>
          <p:cNvPicPr>
            <a:picLocks noChangeAspect="1"/>
          </p:cNvPicPr>
          <p:nvPr/>
        </p:nvPicPr>
        <p:blipFill rotWithShape="1">
          <a:blip r:embed="rId2"/>
          <a:srcRect t="7141" r="-1" b="-1"/>
          <a:stretch/>
        </p:blipFill>
        <p:spPr>
          <a:xfrm>
            <a:off x="7434072" y="274955"/>
            <a:ext cx="4655104" cy="5802288"/>
          </a:xfrm>
          <a:prstGeom prst="rect">
            <a:avLst/>
          </a:prstGeom>
          <a:noFill/>
        </p:spPr>
      </p:pic>
      <p:sp>
        <p:nvSpPr>
          <p:cNvPr id="8" name="TextBox 7">
            <a:extLst>
              <a:ext uri="{FF2B5EF4-FFF2-40B4-BE49-F238E27FC236}">
                <a16:creationId xmlns:a16="http://schemas.microsoft.com/office/drawing/2014/main" id="{DECCAD05-E1A3-0020-14B0-FDF95A6FE1A5}"/>
              </a:ext>
            </a:extLst>
          </p:cNvPr>
          <p:cNvSpPr txBox="1"/>
          <p:nvPr/>
        </p:nvSpPr>
        <p:spPr>
          <a:xfrm>
            <a:off x="268224" y="274956"/>
            <a:ext cx="6990705" cy="6081394"/>
          </a:xfrm>
          <a:prstGeom prst="rect">
            <a:avLst/>
          </a:prstGeom>
        </p:spPr>
        <p:txBody>
          <a:bodyPr vert="horz" lIns="91440" tIns="45720" rIns="91440" bIns="45720" rtlCol="0">
            <a:normAutofit/>
          </a:bodyPr>
          <a:lstStyle/>
          <a:p>
            <a:pPr marL="285750" indent="-285750" algn="just">
              <a:lnSpc>
                <a:spcPct val="150000"/>
              </a:lnSpc>
              <a:spcBef>
                <a:spcPts val="1000"/>
              </a:spcBef>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Bhagavān</a:t>
            </a:r>
            <a:r>
              <a:rPr lang="en-US" sz="2400" kern="1200" dirty="0">
                <a:effectLst/>
                <a:latin typeface="Times New Roman" panose="02020603050405020304" pitchFamily="18" charset="0"/>
                <a:cs typeface="Times New Roman" panose="02020603050405020304" pitchFamily="18" charset="0"/>
              </a:rPr>
              <a:t> Sri </a:t>
            </a:r>
            <a:r>
              <a:rPr lang="en-US" sz="2400" kern="1200" dirty="0" err="1">
                <a:effectLst/>
                <a:latin typeface="Times New Roman" panose="02020603050405020304" pitchFamily="18" charset="0"/>
                <a:cs typeface="Times New Roman" panose="02020603050405020304" pitchFamily="18" charset="0"/>
              </a:rPr>
              <a:t>Kṛṣṇa</a:t>
            </a:r>
            <a:r>
              <a:rPr lang="en-US" sz="2400" kern="1200" dirty="0">
                <a:effectLst/>
                <a:latin typeface="Times New Roman" panose="02020603050405020304" pitchFamily="18" charset="0"/>
                <a:cs typeface="Times New Roman" panose="02020603050405020304" pitchFamily="18" charset="0"/>
              </a:rPr>
              <a:t> enters the scene, settling the dispute with his diplomatic skills and charisma. </a:t>
            </a:r>
          </a:p>
          <a:p>
            <a:pPr marL="285750" indent="-285750" algn="just">
              <a:lnSpc>
                <a:spcPct val="150000"/>
              </a:lnSpc>
              <a:spcBef>
                <a:spcPts val="1000"/>
              </a:spcBef>
              <a:buFont typeface="Arial" panose="020B0604020202020204" pitchFamily="34" charset="0"/>
              <a:buChar char="•"/>
            </a:pPr>
            <a:r>
              <a:rPr lang="en-US" sz="2400" kern="1200" dirty="0">
                <a:effectLst/>
                <a:latin typeface="Times New Roman" panose="02020603050405020304" pitchFamily="18" charset="0"/>
                <a:cs typeface="Times New Roman" panose="02020603050405020304" pitchFamily="18" charset="0"/>
              </a:rPr>
              <a:t>As a stroke of destiny connected to previous birth, </a:t>
            </a:r>
            <a:r>
              <a:rPr lang="en-US" sz="2400" kern="1200" dirty="0" err="1">
                <a:effectLst/>
                <a:latin typeface="Times New Roman" panose="02020603050405020304" pitchFamily="18" charset="0"/>
                <a:cs typeface="Times New Roman" panose="02020603050405020304" pitchFamily="18" charset="0"/>
              </a:rPr>
              <a:t>Draupadī</a:t>
            </a:r>
            <a:r>
              <a:rPr lang="en-US" sz="2400" kern="1200" dirty="0">
                <a:effectLst/>
                <a:latin typeface="Times New Roman" panose="02020603050405020304" pitchFamily="18" charset="0"/>
                <a:cs typeface="Times New Roman" panose="02020603050405020304" pitchFamily="18" charset="0"/>
              </a:rPr>
              <a:t> is married to all the five brothers, and they returned to their paternal kingdom.</a:t>
            </a:r>
          </a:p>
          <a:p>
            <a:pPr marL="285750" indent="-285750" algn="just">
              <a:lnSpc>
                <a:spcPct val="150000"/>
              </a:lnSpc>
              <a:spcBef>
                <a:spcPts val="1000"/>
              </a:spcBef>
              <a:buFont typeface="Arial" panose="020B0604020202020204" pitchFamily="34" charset="0"/>
              <a:buChar char="•"/>
            </a:pPr>
            <a:r>
              <a:rPr lang="en-US" sz="2400" kern="1200" dirty="0" err="1">
                <a:effectLst/>
                <a:latin typeface="Times New Roman" panose="02020603050405020304" pitchFamily="18" charset="0"/>
                <a:cs typeface="Times New Roman" panose="02020603050405020304" pitchFamily="18" charset="0"/>
              </a:rPr>
              <a:t>Dhritarashtra</a:t>
            </a:r>
            <a:r>
              <a:rPr lang="en-US" sz="2400" kern="1200" dirty="0">
                <a:effectLst/>
                <a:latin typeface="Times New Roman" panose="02020603050405020304" pitchFamily="18" charset="0"/>
                <a:cs typeface="Times New Roman" panose="02020603050405020304" pitchFamily="18" charset="0"/>
              </a:rPr>
              <a:t> offers half the kingdom back, as suggested by </a:t>
            </a:r>
            <a:r>
              <a:rPr lang="en-US" sz="2400" kern="1200" dirty="0" err="1">
                <a:effectLst/>
                <a:latin typeface="Times New Roman" panose="02020603050405020304" pitchFamily="18" charset="0"/>
                <a:cs typeface="Times New Roman" panose="02020603050405020304" pitchFamily="18" charset="0"/>
              </a:rPr>
              <a:t>Bhīṣma</a:t>
            </a:r>
            <a:r>
              <a:rPr lang="en-US" sz="2400" kern="1200" dirty="0">
                <a:effectLst/>
                <a:latin typeface="Times New Roman" panose="02020603050405020304" pitchFamily="18" charset="0"/>
                <a:cs typeface="Times New Roman" panose="02020603050405020304" pitchFamily="18" charset="0"/>
              </a:rPr>
              <a:t>, </a:t>
            </a:r>
            <a:r>
              <a:rPr lang="en-US" sz="2400" kern="1200" dirty="0" err="1">
                <a:effectLst/>
                <a:latin typeface="Times New Roman" panose="02020603050405020304" pitchFamily="18" charset="0"/>
                <a:cs typeface="Times New Roman" panose="02020603050405020304" pitchFamily="18" charset="0"/>
              </a:rPr>
              <a:t>Droṇa</a:t>
            </a:r>
            <a:r>
              <a:rPr lang="en-US" sz="2400" kern="1200" dirty="0">
                <a:effectLst/>
                <a:latin typeface="Times New Roman" panose="02020603050405020304" pitchFamily="18" charset="0"/>
                <a:cs typeface="Times New Roman" panose="02020603050405020304" pitchFamily="18" charset="0"/>
              </a:rPr>
              <a:t> and </a:t>
            </a:r>
            <a:r>
              <a:rPr lang="en-US" sz="2400" kern="1200" dirty="0" err="1">
                <a:effectLst/>
                <a:latin typeface="Times New Roman" panose="02020603050405020304" pitchFamily="18" charset="0"/>
                <a:cs typeface="Times New Roman" panose="02020603050405020304" pitchFamily="18" charset="0"/>
              </a:rPr>
              <a:t>Vidura</a:t>
            </a:r>
            <a:r>
              <a:rPr lang="en-US" sz="2400" kern="1200" dirty="0">
                <a:effectLst/>
                <a:latin typeface="Times New Roman" panose="02020603050405020304" pitchFamily="18" charset="0"/>
                <a:cs typeface="Times New Roman" panose="02020603050405020304" pitchFamily="18" charset="0"/>
              </a:rPr>
              <a:t> and </a:t>
            </a:r>
            <a:r>
              <a:rPr lang="en-US" sz="2400" kern="1200" dirty="0" err="1">
                <a:effectLst/>
                <a:latin typeface="Times New Roman" panose="02020603050405020304" pitchFamily="18" charset="0"/>
                <a:cs typeface="Times New Roman" panose="02020603050405020304" pitchFamily="18" charset="0"/>
              </a:rPr>
              <a:t>pāṇḍavas</a:t>
            </a:r>
            <a:r>
              <a:rPr lang="en-US" sz="2400" kern="1200" dirty="0">
                <a:effectLst/>
                <a:latin typeface="Times New Roman" panose="02020603050405020304" pitchFamily="18" charset="0"/>
                <a:cs typeface="Times New Roman" panose="02020603050405020304" pitchFamily="18" charset="0"/>
              </a:rPr>
              <a:t> move to </a:t>
            </a:r>
            <a:r>
              <a:rPr lang="en-US" sz="2400" kern="1200" dirty="0" err="1">
                <a:effectLst/>
                <a:latin typeface="Times New Roman" panose="02020603050405020304" pitchFamily="18" charset="0"/>
                <a:cs typeface="Times New Roman" panose="02020603050405020304" pitchFamily="18" charset="0"/>
              </a:rPr>
              <a:t>Khāṇḍava</a:t>
            </a:r>
            <a:r>
              <a:rPr lang="en-US" sz="2400" kern="1200" dirty="0">
                <a:effectLst/>
                <a:latin typeface="Times New Roman" panose="02020603050405020304" pitchFamily="18" charset="0"/>
                <a:cs typeface="Times New Roman" panose="02020603050405020304" pitchFamily="18" charset="0"/>
              </a:rPr>
              <a:t> where they build a huge palace.</a:t>
            </a:r>
          </a:p>
        </p:txBody>
      </p:sp>
      <p:sp>
        <p:nvSpPr>
          <p:cNvPr id="7" name="Slide Number Placeholder 7">
            <a:extLst>
              <a:ext uri="{FF2B5EF4-FFF2-40B4-BE49-F238E27FC236}">
                <a16:creationId xmlns:a16="http://schemas.microsoft.com/office/drawing/2014/main" id="{F13D5288-11C4-425C-8C20-5E8A7E726773}"/>
              </a:ext>
            </a:extLst>
          </p:cNvPr>
          <p:cNvSpPr>
            <a:spLocks noGrp="1"/>
          </p:cNvSpPr>
          <p:nvPr>
            <p:ph type="sldNum" sz="quarter" idx="12"/>
          </p:nvPr>
        </p:nvSpPr>
        <p:spPr/>
        <p:txBody>
          <a:bodyPr vert="horz" lIns="91440" tIns="45720" rIns="91440" bIns="45720" rtlCol="0" anchor="ctr">
            <a:normAutofit/>
          </a:bodyPr>
          <a:lstStyle/>
          <a:p>
            <a:pPr>
              <a:spcAft>
                <a:spcPts val="600"/>
              </a:spcAft>
            </a:pPr>
            <a:fld id="{590024A9-0184-448B-881E-CC722A916CB1}" type="slidenum">
              <a:rPr lang="en-US" smtClean="0"/>
              <a:pPr>
                <a:spcAft>
                  <a:spcPts val="600"/>
                </a:spcAft>
              </a:pPr>
              <a:t>18</a:t>
            </a:fld>
            <a:endParaRPr lang="en-US" dirty="0"/>
          </a:p>
        </p:txBody>
      </p:sp>
      <p:pic>
        <p:nvPicPr>
          <p:cNvPr id="5" name="Picture 4" descr="Logo, company name&#10;&#10;Description automatically generated">
            <a:extLst>
              <a:ext uri="{FF2B5EF4-FFF2-40B4-BE49-F238E27FC236}">
                <a16:creationId xmlns:a16="http://schemas.microsoft.com/office/drawing/2014/main" id="{ECF464F2-3F1A-97E9-22C5-7797C412C619}"/>
              </a:ext>
            </a:extLst>
          </p:cNvPr>
          <p:cNvPicPr>
            <a:picLocks noChangeAspect="1"/>
          </p:cNvPicPr>
          <p:nvPr/>
        </p:nvPicPr>
        <p:blipFill rotWithShape="1">
          <a:blip r:embed="rId3"/>
          <a:srcRect t="9609" b="14953"/>
          <a:stretch/>
        </p:blipFill>
        <p:spPr>
          <a:xfrm>
            <a:off x="112542" y="6077242"/>
            <a:ext cx="2423367" cy="780757"/>
          </a:xfrm>
          <a:prstGeom prst="rect">
            <a:avLst/>
          </a:prstGeom>
        </p:spPr>
      </p:pic>
    </p:spTree>
    <p:extLst>
      <p:ext uri="{BB962C8B-B14F-4D97-AF65-F5344CB8AC3E}">
        <p14:creationId xmlns:p14="http://schemas.microsoft.com/office/powerpoint/2010/main" val="2030949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0" y="-7669"/>
            <a:ext cx="3200400" cy="1325563"/>
          </a:xfrm>
        </p:spPr>
        <p:txBody>
          <a:bodyPr>
            <a:normAutofit/>
          </a:bodyPr>
          <a:lstStyle/>
          <a:p>
            <a:r>
              <a:rPr lang="en-US" sz="2400" dirty="0" err="1">
                <a:solidFill>
                  <a:srgbClr val="C00000"/>
                </a:solidFill>
                <a:latin typeface="Amasis MT Pro Black" panose="02040A04050005020304" pitchFamily="18" charset="0"/>
              </a:rPr>
              <a:t>sabhāparva</a:t>
            </a:r>
            <a:r>
              <a:rPr lang="en-US" sz="2400" dirty="0">
                <a:solidFill>
                  <a:srgbClr val="C00000"/>
                </a:solidFill>
                <a:latin typeface="Amasis MT Pro Black" panose="02040A04050005020304" pitchFamily="18" charset="0"/>
              </a:rPr>
              <a:t> </a:t>
            </a:r>
          </a:p>
        </p:txBody>
      </p:sp>
      <p:sp>
        <p:nvSpPr>
          <p:cNvPr id="4" name="Content Placeholder 3">
            <a:extLst>
              <a:ext uri="{FF2B5EF4-FFF2-40B4-BE49-F238E27FC236}">
                <a16:creationId xmlns:a16="http://schemas.microsoft.com/office/drawing/2014/main" id="{40128207-D102-5CC9-0E39-3DAD9828168C}"/>
              </a:ext>
            </a:extLst>
          </p:cNvPr>
          <p:cNvSpPr>
            <a:spLocks noGrp="1"/>
          </p:cNvSpPr>
          <p:nvPr>
            <p:ph idx="1"/>
          </p:nvPr>
        </p:nvSpPr>
        <p:spPr>
          <a:xfrm>
            <a:off x="5151121" y="361608"/>
            <a:ext cx="7040879" cy="5842244"/>
          </a:xfrm>
        </p:spPr>
        <p:txBody>
          <a:bodyPr>
            <a:noAutofit/>
          </a:bodyPr>
          <a:lstStyle/>
          <a:p>
            <a:pPr algn="just">
              <a:lnSpc>
                <a:spcPct val="150000"/>
              </a:lnSpc>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built a huge palatial court /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sabhā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50000"/>
              </a:lnSpc>
            </a:pP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They </a:t>
            </a:r>
            <a:r>
              <a:rPr lang="en-IN" sz="25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perfom</a:t>
            </a: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Rajasuya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Yajna and expand their empire. </a:t>
            </a:r>
          </a:p>
          <a:p>
            <a:pPr algn="just">
              <a:lnSpc>
                <a:spcPct val="150000"/>
              </a:lnSpc>
            </a:pPr>
            <a:r>
              <a:rPr lang="en-US" sz="25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Duryodhanaplots</a:t>
            </a:r>
            <a:r>
              <a:rPr lang="en-US"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 new plan to kill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as he became jealous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wealth and prosperity.  </a:t>
            </a:r>
            <a:r>
              <a:rPr lang="en-US"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50000"/>
              </a:lnSpc>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Kauravas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invite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for a game of dice in which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Yudhiṣṭhira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loses everything betting, to the deceitful games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Śakunī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z="2400" smtClean="0"/>
              <a:t>19</a:t>
            </a:fld>
            <a:endParaRPr lang="en-US" sz="2400" dirty="0"/>
          </a:p>
        </p:txBody>
      </p:sp>
      <p:pic>
        <p:nvPicPr>
          <p:cNvPr id="7" name="Picture 6" descr="A person in a garment&#10;&#10;Description automatically generated with low confidence">
            <a:extLst>
              <a:ext uri="{FF2B5EF4-FFF2-40B4-BE49-F238E27FC236}">
                <a16:creationId xmlns:a16="http://schemas.microsoft.com/office/drawing/2014/main" id="{6232BC40-D6E8-4E47-0E25-B9788FA887AF}"/>
              </a:ext>
            </a:extLst>
          </p:cNvPr>
          <p:cNvPicPr>
            <a:picLocks noChangeAspect="1"/>
          </p:cNvPicPr>
          <p:nvPr/>
        </p:nvPicPr>
        <p:blipFill rotWithShape="1">
          <a:blip r:embed="rId2"/>
          <a:srcRect t="3638" b="4781"/>
          <a:stretch/>
        </p:blipFill>
        <p:spPr>
          <a:xfrm>
            <a:off x="55305" y="1893518"/>
            <a:ext cx="4961207" cy="3646588"/>
          </a:xfrm>
          <a:custGeom>
            <a:avLst/>
            <a:gdLst>
              <a:gd name="connsiteX0" fmla="*/ 0 w 4961207"/>
              <a:gd name="connsiteY0" fmla="*/ 0 h 3646588"/>
              <a:gd name="connsiteX1" fmla="*/ 471315 w 4961207"/>
              <a:gd name="connsiteY1" fmla="*/ 0 h 3646588"/>
              <a:gd name="connsiteX2" fmla="*/ 1141078 w 4961207"/>
              <a:gd name="connsiteY2" fmla="*/ 0 h 3646588"/>
              <a:gd name="connsiteX3" fmla="*/ 1761228 w 4961207"/>
              <a:gd name="connsiteY3" fmla="*/ 0 h 3646588"/>
              <a:gd name="connsiteX4" fmla="*/ 2480604 w 4961207"/>
              <a:gd name="connsiteY4" fmla="*/ 0 h 3646588"/>
              <a:gd name="connsiteX5" fmla="*/ 2951918 w 4961207"/>
              <a:gd name="connsiteY5" fmla="*/ 0 h 3646588"/>
              <a:gd name="connsiteX6" fmla="*/ 3572069 w 4961207"/>
              <a:gd name="connsiteY6" fmla="*/ 0 h 3646588"/>
              <a:gd name="connsiteX7" fmla="*/ 4291444 w 4961207"/>
              <a:gd name="connsiteY7" fmla="*/ 0 h 3646588"/>
              <a:gd name="connsiteX8" fmla="*/ 4961207 w 4961207"/>
              <a:gd name="connsiteY8" fmla="*/ 0 h 3646588"/>
              <a:gd name="connsiteX9" fmla="*/ 4961207 w 4961207"/>
              <a:gd name="connsiteY9" fmla="*/ 680696 h 3646588"/>
              <a:gd name="connsiteX10" fmla="*/ 4961207 w 4961207"/>
              <a:gd name="connsiteY10" fmla="*/ 1361393 h 3646588"/>
              <a:gd name="connsiteX11" fmla="*/ 4961207 w 4961207"/>
              <a:gd name="connsiteY11" fmla="*/ 1932692 h 3646588"/>
              <a:gd name="connsiteX12" fmla="*/ 4961207 w 4961207"/>
              <a:gd name="connsiteY12" fmla="*/ 2540456 h 3646588"/>
              <a:gd name="connsiteX13" fmla="*/ 4961207 w 4961207"/>
              <a:gd name="connsiteY13" fmla="*/ 3646588 h 3646588"/>
              <a:gd name="connsiteX14" fmla="*/ 4291444 w 4961207"/>
              <a:gd name="connsiteY14" fmla="*/ 3646588 h 3646588"/>
              <a:gd name="connsiteX15" fmla="*/ 3770517 w 4961207"/>
              <a:gd name="connsiteY15" fmla="*/ 3646588 h 3646588"/>
              <a:gd name="connsiteX16" fmla="*/ 3199979 w 4961207"/>
              <a:gd name="connsiteY16" fmla="*/ 3646588 h 3646588"/>
              <a:gd name="connsiteX17" fmla="*/ 2530216 w 4961207"/>
              <a:gd name="connsiteY17" fmla="*/ 3646588 h 3646588"/>
              <a:gd name="connsiteX18" fmla="*/ 2058901 w 4961207"/>
              <a:gd name="connsiteY18" fmla="*/ 3646588 h 3646588"/>
              <a:gd name="connsiteX19" fmla="*/ 1389138 w 4961207"/>
              <a:gd name="connsiteY19" fmla="*/ 3646588 h 3646588"/>
              <a:gd name="connsiteX20" fmla="*/ 669763 w 4961207"/>
              <a:gd name="connsiteY20" fmla="*/ 3646588 h 3646588"/>
              <a:gd name="connsiteX21" fmla="*/ 0 w 4961207"/>
              <a:gd name="connsiteY21" fmla="*/ 3646588 h 3646588"/>
              <a:gd name="connsiteX22" fmla="*/ 0 w 4961207"/>
              <a:gd name="connsiteY22" fmla="*/ 3111755 h 3646588"/>
              <a:gd name="connsiteX23" fmla="*/ 0 w 4961207"/>
              <a:gd name="connsiteY23" fmla="*/ 2431059 h 3646588"/>
              <a:gd name="connsiteX24" fmla="*/ 0 w 4961207"/>
              <a:gd name="connsiteY24" fmla="*/ 1932692 h 3646588"/>
              <a:gd name="connsiteX25" fmla="*/ 0 w 4961207"/>
              <a:gd name="connsiteY25" fmla="*/ 1361393 h 3646588"/>
              <a:gd name="connsiteX26" fmla="*/ 0 w 4961207"/>
              <a:gd name="connsiteY26" fmla="*/ 717162 h 3646588"/>
              <a:gd name="connsiteX27" fmla="*/ 0 w 4961207"/>
              <a:gd name="connsiteY27" fmla="*/ 0 h 3646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61207" h="3646588" fill="none" extrusionOk="0">
                <a:moveTo>
                  <a:pt x="0" y="0"/>
                </a:moveTo>
                <a:cubicBezTo>
                  <a:pt x="113076" y="3066"/>
                  <a:pt x="241641" y="7400"/>
                  <a:pt x="471315" y="0"/>
                </a:cubicBezTo>
                <a:cubicBezTo>
                  <a:pt x="700989" y="-7400"/>
                  <a:pt x="926142" y="-29154"/>
                  <a:pt x="1141078" y="0"/>
                </a:cubicBezTo>
                <a:cubicBezTo>
                  <a:pt x="1356014" y="29154"/>
                  <a:pt x="1479185" y="21124"/>
                  <a:pt x="1761228" y="0"/>
                </a:cubicBezTo>
                <a:cubicBezTo>
                  <a:pt x="2043271" y="-21124"/>
                  <a:pt x="2266539" y="-35541"/>
                  <a:pt x="2480604" y="0"/>
                </a:cubicBezTo>
                <a:cubicBezTo>
                  <a:pt x="2694669" y="35541"/>
                  <a:pt x="2850759" y="12392"/>
                  <a:pt x="2951918" y="0"/>
                </a:cubicBezTo>
                <a:cubicBezTo>
                  <a:pt x="3053077" y="-12392"/>
                  <a:pt x="3315754" y="-5356"/>
                  <a:pt x="3572069" y="0"/>
                </a:cubicBezTo>
                <a:cubicBezTo>
                  <a:pt x="3828384" y="5356"/>
                  <a:pt x="3997914" y="25217"/>
                  <a:pt x="4291444" y="0"/>
                </a:cubicBezTo>
                <a:cubicBezTo>
                  <a:pt x="4584975" y="-25217"/>
                  <a:pt x="4707652" y="-17906"/>
                  <a:pt x="4961207" y="0"/>
                </a:cubicBezTo>
                <a:cubicBezTo>
                  <a:pt x="4988262" y="237304"/>
                  <a:pt x="4987329" y="383679"/>
                  <a:pt x="4961207" y="680696"/>
                </a:cubicBezTo>
                <a:cubicBezTo>
                  <a:pt x="4935085" y="977713"/>
                  <a:pt x="4935678" y="1094098"/>
                  <a:pt x="4961207" y="1361393"/>
                </a:cubicBezTo>
                <a:cubicBezTo>
                  <a:pt x="4986736" y="1628688"/>
                  <a:pt x="4946666" y="1788313"/>
                  <a:pt x="4961207" y="1932692"/>
                </a:cubicBezTo>
                <a:cubicBezTo>
                  <a:pt x="4975748" y="2077071"/>
                  <a:pt x="4934176" y="2398732"/>
                  <a:pt x="4961207" y="2540456"/>
                </a:cubicBezTo>
                <a:cubicBezTo>
                  <a:pt x="4988238" y="2682180"/>
                  <a:pt x="4989100" y="3366473"/>
                  <a:pt x="4961207" y="3646588"/>
                </a:cubicBezTo>
                <a:cubicBezTo>
                  <a:pt x="4806173" y="3615521"/>
                  <a:pt x="4530672" y="3632043"/>
                  <a:pt x="4291444" y="3646588"/>
                </a:cubicBezTo>
                <a:cubicBezTo>
                  <a:pt x="4052216" y="3661133"/>
                  <a:pt x="4029317" y="3630422"/>
                  <a:pt x="3770517" y="3646588"/>
                </a:cubicBezTo>
                <a:cubicBezTo>
                  <a:pt x="3511717" y="3662754"/>
                  <a:pt x="3400928" y="3639627"/>
                  <a:pt x="3199979" y="3646588"/>
                </a:cubicBezTo>
                <a:cubicBezTo>
                  <a:pt x="2999030" y="3653549"/>
                  <a:pt x="2755397" y="3664602"/>
                  <a:pt x="2530216" y="3646588"/>
                </a:cubicBezTo>
                <a:cubicBezTo>
                  <a:pt x="2305035" y="3628574"/>
                  <a:pt x="2282139" y="3655647"/>
                  <a:pt x="2058901" y="3646588"/>
                </a:cubicBezTo>
                <a:cubicBezTo>
                  <a:pt x="1835664" y="3637529"/>
                  <a:pt x="1625001" y="3660316"/>
                  <a:pt x="1389138" y="3646588"/>
                </a:cubicBezTo>
                <a:cubicBezTo>
                  <a:pt x="1153275" y="3632860"/>
                  <a:pt x="816826" y="3667748"/>
                  <a:pt x="669763" y="3646588"/>
                </a:cubicBezTo>
                <a:cubicBezTo>
                  <a:pt x="522701" y="3625428"/>
                  <a:pt x="217359" y="3635421"/>
                  <a:pt x="0" y="3646588"/>
                </a:cubicBezTo>
                <a:cubicBezTo>
                  <a:pt x="6331" y="3440935"/>
                  <a:pt x="-13632" y="3336967"/>
                  <a:pt x="0" y="3111755"/>
                </a:cubicBezTo>
                <a:cubicBezTo>
                  <a:pt x="13632" y="2886543"/>
                  <a:pt x="-17822" y="2668329"/>
                  <a:pt x="0" y="2431059"/>
                </a:cubicBezTo>
                <a:cubicBezTo>
                  <a:pt x="17822" y="2193789"/>
                  <a:pt x="20881" y="2085467"/>
                  <a:pt x="0" y="1932692"/>
                </a:cubicBezTo>
                <a:cubicBezTo>
                  <a:pt x="-20881" y="1779917"/>
                  <a:pt x="-8287" y="1553082"/>
                  <a:pt x="0" y="1361393"/>
                </a:cubicBezTo>
                <a:cubicBezTo>
                  <a:pt x="8287" y="1169704"/>
                  <a:pt x="4919" y="959419"/>
                  <a:pt x="0" y="717162"/>
                </a:cubicBezTo>
                <a:cubicBezTo>
                  <a:pt x="-4919" y="474905"/>
                  <a:pt x="27819" y="250178"/>
                  <a:pt x="0" y="0"/>
                </a:cubicBezTo>
                <a:close/>
              </a:path>
              <a:path w="4961207" h="3646588" stroke="0" extrusionOk="0">
                <a:moveTo>
                  <a:pt x="0" y="0"/>
                </a:moveTo>
                <a:cubicBezTo>
                  <a:pt x="304700" y="20207"/>
                  <a:pt x="449297" y="24481"/>
                  <a:pt x="669763" y="0"/>
                </a:cubicBezTo>
                <a:cubicBezTo>
                  <a:pt x="890229" y="-24481"/>
                  <a:pt x="1135753" y="16163"/>
                  <a:pt x="1389138" y="0"/>
                </a:cubicBezTo>
                <a:cubicBezTo>
                  <a:pt x="1642524" y="-16163"/>
                  <a:pt x="1890617" y="-20464"/>
                  <a:pt x="2108513" y="0"/>
                </a:cubicBezTo>
                <a:cubicBezTo>
                  <a:pt x="2326409" y="20464"/>
                  <a:pt x="2452999" y="-899"/>
                  <a:pt x="2728664" y="0"/>
                </a:cubicBezTo>
                <a:cubicBezTo>
                  <a:pt x="3004329" y="899"/>
                  <a:pt x="3096685" y="-18712"/>
                  <a:pt x="3249591" y="0"/>
                </a:cubicBezTo>
                <a:cubicBezTo>
                  <a:pt x="3402497" y="18712"/>
                  <a:pt x="3680817" y="-12101"/>
                  <a:pt x="3869741" y="0"/>
                </a:cubicBezTo>
                <a:cubicBezTo>
                  <a:pt x="4058665" y="12101"/>
                  <a:pt x="4471697" y="-44868"/>
                  <a:pt x="4961207" y="0"/>
                </a:cubicBezTo>
                <a:cubicBezTo>
                  <a:pt x="4975751" y="138348"/>
                  <a:pt x="4942729" y="401865"/>
                  <a:pt x="4961207" y="680696"/>
                </a:cubicBezTo>
                <a:cubicBezTo>
                  <a:pt x="4979685" y="959527"/>
                  <a:pt x="4940981" y="1087559"/>
                  <a:pt x="4961207" y="1361393"/>
                </a:cubicBezTo>
                <a:cubicBezTo>
                  <a:pt x="4981433" y="1635227"/>
                  <a:pt x="4947526" y="1876179"/>
                  <a:pt x="4961207" y="2042089"/>
                </a:cubicBezTo>
                <a:cubicBezTo>
                  <a:pt x="4974888" y="2207999"/>
                  <a:pt x="4952791" y="2483518"/>
                  <a:pt x="4961207" y="2649854"/>
                </a:cubicBezTo>
                <a:cubicBezTo>
                  <a:pt x="4969623" y="2816190"/>
                  <a:pt x="5004545" y="3307384"/>
                  <a:pt x="4961207" y="3646588"/>
                </a:cubicBezTo>
                <a:cubicBezTo>
                  <a:pt x="4689859" y="3674257"/>
                  <a:pt x="4516376" y="3652382"/>
                  <a:pt x="4390668" y="3646588"/>
                </a:cubicBezTo>
                <a:cubicBezTo>
                  <a:pt x="4264960" y="3640794"/>
                  <a:pt x="3993034" y="3660155"/>
                  <a:pt x="3869741" y="3646588"/>
                </a:cubicBezTo>
                <a:cubicBezTo>
                  <a:pt x="3746448" y="3633021"/>
                  <a:pt x="3606176" y="3656719"/>
                  <a:pt x="3398427" y="3646588"/>
                </a:cubicBezTo>
                <a:cubicBezTo>
                  <a:pt x="3190678" y="3636457"/>
                  <a:pt x="3129565" y="3667661"/>
                  <a:pt x="2877500" y="3646588"/>
                </a:cubicBezTo>
                <a:cubicBezTo>
                  <a:pt x="2625435" y="3625515"/>
                  <a:pt x="2347601" y="3675593"/>
                  <a:pt x="2158125" y="3646588"/>
                </a:cubicBezTo>
                <a:cubicBezTo>
                  <a:pt x="1968650" y="3617583"/>
                  <a:pt x="1666041" y="3656091"/>
                  <a:pt x="1438750" y="3646588"/>
                </a:cubicBezTo>
                <a:cubicBezTo>
                  <a:pt x="1211460" y="3637085"/>
                  <a:pt x="1079676" y="3631810"/>
                  <a:pt x="917823" y="3646588"/>
                </a:cubicBezTo>
                <a:cubicBezTo>
                  <a:pt x="755970" y="3661366"/>
                  <a:pt x="203562" y="3608320"/>
                  <a:pt x="0" y="3646588"/>
                </a:cubicBezTo>
                <a:cubicBezTo>
                  <a:pt x="11124" y="3499650"/>
                  <a:pt x="-11524" y="3335762"/>
                  <a:pt x="0" y="3111755"/>
                </a:cubicBezTo>
                <a:cubicBezTo>
                  <a:pt x="11524" y="2887748"/>
                  <a:pt x="4687" y="2837568"/>
                  <a:pt x="0" y="2576922"/>
                </a:cubicBezTo>
                <a:cubicBezTo>
                  <a:pt x="-4687" y="2316276"/>
                  <a:pt x="10233" y="2259106"/>
                  <a:pt x="0" y="2005623"/>
                </a:cubicBezTo>
                <a:cubicBezTo>
                  <a:pt x="-10233" y="1752140"/>
                  <a:pt x="-18128" y="1547221"/>
                  <a:pt x="0" y="1324927"/>
                </a:cubicBezTo>
                <a:cubicBezTo>
                  <a:pt x="18128" y="1102633"/>
                  <a:pt x="26687" y="1010859"/>
                  <a:pt x="0" y="790094"/>
                </a:cubicBezTo>
                <a:cubicBezTo>
                  <a:pt x="-26687" y="569329"/>
                  <a:pt x="11801" y="391835"/>
                  <a:pt x="0" y="0"/>
                </a:cubicBezTo>
                <a:close/>
              </a:path>
            </a:pathLst>
          </a:custGeom>
          <a:ln>
            <a:solidFill>
              <a:schemeClr val="tx1"/>
            </a:solidFill>
            <a:extLst>
              <a:ext uri="{C807C97D-BFC1-408E-A445-0C87EB9F89A2}">
                <ask:lineSketchStyleProps xmlns:ask="http://schemas.microsoft.com/office/drawing/2018/sketchyshapes" sd="975485642">
                  <a:prstGeom prst="rect">
                    <a:avLst/>
                  </a:prstGeom>
                  <ask:type>
                    <ask:lineSketchFreehand/>
                  </ask:type>
                </ask:lineSketchStyleProps>
              </a:ext>
            </a:extLst>
          </a:ln>
        </p:spPr>
      </p:pic>
      <p:pic>
        <p:nvPicPr>
          <p:cNvPr id="6" name="Picture 5" descr="Logo, company name&#10;&#10;Description automatically generated">
            <a:extLst>
              <a:ext uri="{FF2B5EF4-FFF2-40B4-BE49-F238E27FC236}">
                <a16:creationId xmlns:a16="http://schemas.microsoft.com/office/drawing/2014/main" id="{757F60BD-CEBB-6C95-ABB1-4BEC7B4FB2DD}"/>
              </a:ext>
            </a:extLst>
          </p:cNvPr>
          <p:cNvPicPr>
            <a:picLocks noChangeAspect="1"/>
          </p:cNvPicPr>
          <p:nvPr/>
        </p:nvPicPr>
        <p:blipFill>
          <a:blip r:embed="rId3"/>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149710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535567-0695-D477-F669-C2EFE1C181B4}"/>
              </a:ext>
            </a:extLst>
          </p:cNvPr>
          <p:cNvPicPr>
            <a:picLocks noChangeAspect="1"/>
          </p:cNvPicPr>
          <p:nvPr/>
        </p:nvPicPr>
        <p:blipFill>
          <a:blip r:embed="rId2"/>
          <a:stretch>
            <a:fillRect/>
          </a:stretch>
        </p:blipFill>
        <p:spPr>
          <a:xfrm rot="16200000">
            <a:off x="2454965" y="-1142999"/>
            <a:ext cx="6857999" cy="9143999"/>
          </a:xfrm>
          <a:prstGeom prst="rect">
            <a:avLst/>
          </a:prstGeom>
        </p:spPr>
      </p:pic>
    </p:spTree>
    <p:extLst>
      <p:ext uri="{BB962C8B-B14F-4D97-AF65-F5344CB8AC3E}">
        <p14:creationId xmlns:p14="http://schemas.microsoft.com/office/powerpoint/2010/main" val="2892513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02820-7F02-4F5F-8933-C0B61CFA2E08}"/>
              </a:ext>
            </a:extLst>
          </p:cNvPr>
          <p:cNvSpPr>
            <a:spLocks noGrp="1"/>
          </p:cNvSpPr>
          <p:nvPr>
            <p:ph type="title"/>
          </p:nvPr>
        </p:nvSpPr>
        <p:spPr>
          <a:xfrm>
            <a:off x="0" y="3063"/>
            <a:ext cx="3683357" cy="1314831"/>
          </a:xfrm>
        </p:spPr>
        <p:txBody>
          <a:bodyPr/>
          <a:lstStyle/>
          <a:p>
            <a:r>
              <a:rPr lang="en-US" dirty="0" err="1">
                <a:solidFill>
                  <a:srgbClr val="C00000"/>
                </a:solidFill>
                <a:latin typeface="Amasis MT Pro Black" panose="02040A04050005020304" pitchFamily="18" charset="0"/>
              </a:rPr>
              <a:t>sabhāparva</a:t>
            </a:r>
            <a:r>
              <a:rPr lang="en-US" dirty="0">
                <a:solidFill>
                  <a:srgbClr val="C00000"/>
                </a:solidFill>
                <a:latin typeface="Amasis MT Pro Black" panose="02040A04050005020304" pitchFamily="18" charset="0"/>
              </a:rPr>
              <a:t> </a:t>
            </a:r>
          </a:p>
        </p:txBody>
      </p:sp>
      <p:sp>
        <p:nvSpPr>
          <p:cNvPr id="4" name="Content Placeholder 3">
            <a:extLst>
              <a:ext uri="{FF2B5EF4-FFF2-40B4-BE49-F238E27FC236}">
                <a16:creationId xmlns:a16="http://schemas.microsoft.com/office/drawing/2014/main" id="{40128207-D102-5CC9-0E39-3DAD9828168C}"/>
              </a:ext>
            </a:extLst>
          </p:cNvPr>
          <p:cNvSpPr>
            <a:spLocks noGrp="1"/>
          </p:cNvSpPr>
          <p:nvPr>
            <p:ph idx="1"/>
          </p:nvPr>
        </p:nvSpPr>
        <p:spPr>
          <a:xfrm>
            <a:off x="4264856" y="849019"/>
            <a:ext cx="7927144" cy="5159961"/>
          </a:xfrm>
        </p:spPr>
        <p:txBody>
          <a:bodyPr>
            <a:normAutofit/>
          </a:bodyPr>
          <a:lstStyle/>
          <a:p>
            <a:pPr algn="just">
              <a:lnSpc>
                <a:spcPct val="110000"/>
              </a:lnSpc>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Yudhiṣṭhira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would go to the extent of betting all his siblings, himself and their wife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Draupadī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0000"/>
              </a:lnSpc>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Having obtained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Draupadī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in the bet, provoked by the words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Karṇā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Duḥśāsana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drags her onto the court and tries to disrobe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Draupadī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10000"/>
              </a:lnSpc>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She prays and surrenders herself to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Bhagavān</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Sri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Divine intervention from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enables a continuous flow of dress saving her honour. </a:t>
            </a:r>
          </a:p>
          <a:p>
            <a:pPr algn="just">
              <a:lnSpc>
                <a:spcPct val="110000"/>
              </a:lnSpc>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Realizing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adharmā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that happened, the blind king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Dhṛtarāṣṭra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repents and offers boons to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Draupadī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accordingly all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were set free of the bet.</a:t>
            </a:r>
            <a:endParaRPr lang="en-IN" sz="2500" dirty="0">
              <a:latin typeface="Times New Roman" panose="02020603050405020304" pitchFamily="18" charset="0"/>
              <a:cs typeface="Times New Roman" panose="02020603050405020304" pitchFamily="18" charset="0"/>
            </a:endParaRP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20</a:t>
            </a:fld>
            <a:endParaRPr lang="en-US" dirty="0"/>
          </a:p>
        </p:txBody>
      </p:sp>
      <p:pic>
        <p:nvPicPr>
          <p:cNvPr id="6" name="Picture 5" descr="Logo, company name&#10;&#10;Description automatically generated">
            <a:extLst>
              <a:ext uri="{FF2B5EF4-FFF2-40B4-BE49-F238E27FC236}">
                <a16:creationId xmlns:a16="http://schemas.microsoft.com/office/drawing/2014/main" id="{757F60BD-CEBB-6C95-ABB1-4BEC7B4FB2DD}"/>
              </a:ext>
            </a:extLst>
          </p:cNvPr>
          <p:cNvPicPr>
            <a:picLocks noChangeAspect="1"/>
          </p:cNvPicPr>
          <p:nvPr/>
        </p:nvPicPr>
        <p:blipFill>
          <a:blip r:embed="rId2"/>
          <a:stretch>
            <a:fillRect/>
          </a:stretch>
        </p:blipFill>
        <p:spPr>
          <a:xfrm>
            <a:off x="112542" y="5837122"/>
            <a:ext cx="2423367" cy="1034946"/>
          </a:xfrm>
          <a:prstGeom prst="rect">
            <a:avLst/>
          </a:prstGeom>
        </p:spPr>
      </p:pic>
      <p:pic>
        <p:nvPicPr>
          <p:cNvPr id="8" name="Picture 7" descr="A painting of a group of people&#10;&#10;Description automatically generated with low confidence">
            <a:extLst>
              <a:ext uri="{FF2B5EF4-FFF2-40B4-BE49-F238E27FC236}">
                <a16:creationId xmlns:a16="http://schemas.microsoft.com/office/drawing/2014/main" id="{6907F3CD-2A79-58CE-B7DF-8D6D24CA9C01}"/>
              </a:ext>
            </a:extLst>
          </p:cNvPr>
          <p:cNvPicPr>
            <a:picLocks noChangeAspect="1"/>
          </p:cNvPicPr>
          <p:nvPr/>
        </p:nvPicPr>
        <p:blipFill rotWithShape="1">
          <a:blip r:embed="rId3"/>
          <a:srcRect l="10991" r="5859"/>
          <a:stretch/>
        </p:blipFill>
        <p:spPr>
          <a:xfrm>
            <a:off x="0" y="1794628"/>
            <a:ext cx="4074942" cy="3268744"/>
          </a:xfrm>
          <a:prstGeom prst="rect">
            <a:avLst/>
          </a:prstGeom>
        </p:spPr>
      </p:pic>
    </p:spTree>
    <p:extLst>
      <p:ext uri="{BB962C8B-B14F-4D97-AF65-F5344CB8AC3E}">
        <p14:creationId xmlns:p14="http://schemas.microsoft.com/office/powerpoint/2010/main" val="260608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0128207-D102-5CC9-0E39-3DAD9828168C}"/>
              </a:ext>
            </a:extLst>
          </p:cNvPr>
          <p:cNvSpPr>
            <a:spLocks noGrp="1"/>
          </p:cNvSpPr>
          <p:nvPr>
            <p:ph idx="1"/>
          </p:nvPr>
        </p:nvSpPr>
        <p:spPr>
          <a:xfrm>
            <a:off x="246184" y="1881553"/>
            <a:ext cx="5748285" cy="3094893"/>
          </a:xfrm>
        </p:spPr>
        <p:txBody>
          <a:bodyPr>
            <a:normAutofit/>
          </a:bodyPr>
          <a:lstStyle/>
          <a:p>
            <a:pPr marL="0" indent="0" algn="ctr">
              <a:buNone/>
            </a:pPr>
            <a:r>
              <a:rPr lang="en-IN" sz="3200" dirty="0">
                <a:solidFill>
                  <a:srgbClr val="002060"/>
                </a:solidFill>
                <a:latin typeface="Bookman Old Style" panose="02050604050505020204" pitchFamily="18" charset="0"/>
                <a:cs typeface="Kartika" panose="02020503030404060203" pitchFamily="18" charset="0"/>
              </a:rPr>
              <a:t>Will gambling lead to addiction? </a:t>
            </a:r>
          </a:p>
          <a:p>
            <a:pPr marL="0" indent="0" algn="ctr">
              <a:buNone/>
            </a:pPr>
            <a:endParaRPr lang="en-IN" sz="3200" dirty="0">
              <a:solidFill>
                <a:srgbClr val="002060"/>
              </a:solidFill>
              <a:latin typeface="Bookman Old Style" panose="02050604050505020204" pitchFamily="18" charset="0"/>
              <a:cs typeface="Kartika" panose="02020503030404060203" pitchFamily="18" charset="0"/>
            </a:endParaRPr>
          </a:p>
          <a:p>
            <a:pPr marL="0" indent="0" algn="ctr">
              <a:buNone/>
            </a:pPr>
            <a:r>
              <a:rPr lang="en-IN" sz="3200" dirty="0">
                <a:solidFill>
                  <a:srgbClr val="002060"/>
                </a:solidFill>
                <a:latin typeface="Bookman Old Style" panose="02050604050505020204" pitchFamily="18" charset="0"/>
                <a:cs typeface="Kartika" panose="02020503030404060203" pitchFamily="18" charset="0"/>
              </a:rPr>
              <a:t>Does </a:t>
            </a:r>
            <a:r>
              <a:rPr lang="en-IN" sz="3200" dirty="0" err="1">
                <a:solidFill>
                  <a:srgbClr val="002060"/>
                </a:solidFill>
                <a:effectLst/>
                <a:latin typeface="Bookman Old Style" panose="02050604050505020204" pitchFamily="18" charset="0"/>
                <a:ea typeface="Calibri" panose="020F0502020204030204" pitchFamily="34" charset="0"/>
                <a:cs typeface="Kartika" panose="02020503030404060203" pitchFamily="18" charset="0"/>
              </a:rPr>
              <a:t>Yudhiṣṭhira</a:t>
            </a:r>
            <a:r>
              <a:rPr lang="en-IN" sz="3200" dirty="0">
                <a:solidFill>
                  <a:srgbClr val="002060"/>
                </a:solidFill>
                <a:effectLst/>
                <a:latin typeface="Bookman Old Style" panose="02050604050505020204" pitchFamily="18" charset="0"/>
                <a:ea typeface="Calibri" panose="020F0502020204030204" pitchFamily="34" charset="0"/>
                <a:cs typeface="Kartika" panose="02020503030404060203" pitchFamily="18" charset="0"/>
              </a:rPr>
              <a:t> have the right to bet his wife </a:t>
            </a:r>
            <a:r>
              <a:rPr lang="en-IN" sz="3200" dirty="0" err="1">
                <a:solidFill>
                  <a:srgbClr val="002060"/>
                </a:solidFill>
                <a:effectLst/>
                <a:latin typeface="Bookman Old Style" panose="02050604050505020204" pitchFamily="18" charset="0"/>
                <a:ea typeface="Calibri" panose="020F0502020204030204" pitchFamily="34" charset="0"/>
                <a:cs typeface="Kartika" panose="02020503030404060203" pitchFamily="18" charset="0"/>
              </a:rPr>
              <a:t>Draupadī</a:t>
            </a:r>
            <a:r>
              <a:rPr lang="en-IN" sz="3200" dirty="0">
                <a:solidFill>
                  <a:srgbClr val="002060"/>
                </a:solidFill>
                <a:effectLst/>
                <a:latin typeface="Bookman Old Style" panose="02050604050505020204" pitchFamily="18" charset="0"/>
                <a:ea typeface="Calibri" panose="020F0502020204030204" pitchFamily="34" charset="0"/>
                <a:cs typeface="Kartika" panose="02020503030404060203" pitchFamily="18" charset="0"/>
              </a:rPr>
              <a:t>? </a:t>
            </a:r>
            <a:r>
              <a:rPr lang="en-IN" sz="3200" dirty="0">
                <a:solidFill>
                  <a:srgbClr val="002060"/>
                </a:solidFill>
                <a:latin typeface="Bookman Old Style" panose="02050604050505020204" pitchFamily="18" charset="0"/>
                <a:cs typeface="Kartika" panose="02020503030404060203" pitchFamily="18" charset="0"/>
              </a:rPr>
              <a:t> </a:t>
            </a:r>
            <a:endParaRPr lang="en-IN" sz="4400" dirty="0">
              <a:solidFill>
                <a:srgbClr val="002060"/>
              </a:solidFill>
              <a:latin typeface="Bookman Old Style" panose="02050604050505020204" pitchFamily="18" charset="0"/>
            </a:endParaRPr>
          </a:p>
        </p:txBody>
      </p:sp>
      <p:sp>
        <p:nvSpPr>
          <p:cNvPr id="14" name="Slide Number Placeholder 13">
            <a:extLst>
              <a:ext uri="{FF2B5EF4-FFF2-40B4-BE49-F238E27FC236}">
                <a16:creationId xmlns:a16="http://schemas.microsoft.com/office/drawing/2014/main" id="{7D2D9DB8-6AAC-452C-8711-DA2E869FD12D}"/>
              </a:ext>
            </a:extLst>
          </p:cNvPr>
          <p:cNvSpPr>
            <a:spLocks noGrp="1"/>
          </p:cNvSpPr>
          <p:nvPr>
            <p:ph type="sldNum" sz="quarter" idx="12"/>
          </p:nvPr>
        </p:nvSpPr>
        <p:spPr/>
        <p:txBody>
          <a:bodyPr/>
          <a:lstStyle/>
          <a:p>
            <a:fld id="{B9713C8C-8E70-45D5-AE59-23E60168254E}" type="slidenum">
              <a:rPr lang="en-US" smtClean="0"/>
              <a:t>21</a:t>
            </a:fld>
            <a:endParaRPr lang="en-US" dirty="0"/>
          </a:p>
        </p:txBody>
      </p:sp>
      <p:pic>
        <p:nvPicPr>
          <p:cNvPr id="5" name="Picture 4" descr="A painting of a group of people&#10;&#10;Description automatically generated with low confidence">
            <a:extLst>
              <a:ext uri="{FF2B5EF4-FFF2-40B4-BE49-F238E27FC236}">
                <a16:creationId xmlns:a16="http://schemas.microsoft.com/office/drawing/2014/main" id="{32D52A24-407A-5D8D-26C3-5782A74D556C}"/>
              </a:ext>
            </a:extLst>
          </p:cNvPr>
          <p:cNvPicPr>
            <a:picLocks noChangeAspect="1"/>
          </p:cNvPicPr>
          <p:nvPr/>
        </p:nvPicPr>
        <p:blipFill rotWithShape="1">
          <a:blip r:embed="rId2"/>
          <a:srcRect l="10991" r="5859"/>
          <a:stretch/>
        </p:blipFill>
        <p:spPr>
          <a:xfrm>
            <a:off x="6443715" y="1487658"/>
            <a:ext cx="5748285" cy="4611028"/>
          </a:xfrm>
          <a:prstGeom prst="rect">
            <a:avLst/>
          </a:prstGeom>
        </p:spPr>
      </p:pic>
      <p:pic>
        <p:nvPicPr>
          <p:cNvPr id="6" name="Picture 5" descr="Logo, company name&#10;&#10;Description automatically generated">
            <a:extLst>
              <a:ext uri="{FF2B5EF4-FFF2-40B4-BE49-F238E27FC236}">
                <a16:creationId xmlns:a16="http://schemas.microsoft.com/office/drawing/2014/main" id="{E153A623-ADB2-0C1F-B3ED-B0C45B16E89A}"/>
              </a:ext>
            </a:extLst>
          </p:cNvPr>
          <p:cNvPicPr>
            <a:picLocks noChangeAspect="1"/>
          </p:cNvPicPr>
          <p:nvPr/>
        </p:nvPicPr>
        <p:blipFill>
          <a:blip r:embed="rId3"/>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2810490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text, person, indoor&#10;&#10;Description automatically generated">
            <a:extLst>
              <a:ext uri="{FF2B5EF4-FFF2-40B4-BE49-F238E27FC236}">
                <a16:creationId xmlns:a16="http://schemas.microsoft.com/office/drawing/2014/main" id="{B0C6330F-8C9A-FA8A-B152-792A3553C4C7}"/>
              </a:ext>
            </a:extLst>
          </p:cNvPr>
          <p:cNvPicPr>
            <a:picLocks noGrp="1" noChangeAspect="1"/>
          </p:cNvPicPr>
          <p:nvPr>
            <p:ph type="pic" sz="quarter" idx="13"/>
          </p:nvPr>
        </p:nvPicPr>
        <p:blipFill rotWithShape="1">
          <a:blip r:embed="rId2"/>
          <a:srcRect l="-1882" t="6117" r="5957" b="13814"/>
          <a:stretch/>
        </p:blipFill>
        <p:spPr>
          <a:xfrm>
            <a:off x="-9152" y="1"/>
            <a:ext cx="5740112" cy="5608703"/>
          </a:xfrm>
        </p:spPr>
      </p:pic>
      <p:sp>
        <p:nvSpPr>
          <p:cNvPr id="16" name="TextBox 15">
            <a:extLst>
              <a:ext uri="{FF2B5EF4-FFF2-40B4-BE49-F238E27FC236}">
                <a16:creationId xmlns:a16="http://schemas.microsoft.com/office/drawing/2014/main" id="{176A68A4-671F-5557-B232-48A0574980B9}"/>
              </a:ext>
            </a:extLst>
          </p:cNvPr>
          <p:cNvSpPr txBox="1"/>
          <p:nvPr/>
        </p:nvSpPr>
        <p:spPr>
          <a:xfrm>
            <a:off x="5730960" y="491451"/>
            <a:ext cx="6325051" cy="5863144"/>
          </a:xfrm>
          <a:prstGeom prst="rect">
            <a:avLst/>
          </a:prstGeom>
          <a:noFill/>
        </p:spPr>
        <p:txBody>
          <a:bodyPr wrap="square" rtlCol="0">
            <a:spAutoFit/>
          </a:bodyPr>
          <a:lstStyle/>
          <a:p>
            <a:pPr marL="285750" indent="-285750" algn="jus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Bhīma takes an oath to pierce the chest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Dushyasana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break the thighs of Duryodhana. </a:t>
            </a:r>
          </a:p>
          <a:p>
            <a:pPr marL="285750" indent="-285750" algn="jus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Duryodhana and accomplices convince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Dhṛtarāṣṭra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to call them back for another round of dice game.</a:t>
            </a:r>
          </a:p>
          <a:p>
            <a:pPr marL="285750" indent="-285750" algn="jus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According to Kshatriya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dharmā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Yudhiṣṭhira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accepts the challenge even knowing that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Śakunī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would resort to deceit. The expected happens and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lose the game</a:t>
            </a:r>
          </a:p>
          <a:p>
            <a:pPr marL="285750" indent="-285750" algn="just">
              <a:buFont typeface="Arial" panose="020B0604020202020204" pitchFamily="34" charset="0"/>
              <a:buChar char="•"/>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had to give up their kingdom and stay in the forest for 12 years and 1 year in disguise.</a:t>
            </a:r>
          </a:p>
          <a:p>
            <a:pPr marL="285750" indent="-285750" algn="just">
              <a:buFont typeface="Arial" panose="020B0604020202020204" pitchFamily="34" charset="0"/>
              <a:buChar char="•"/>
            </a:pP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They </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leave for the forest for 12 years along with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Draupadī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22" name="Picture 21" descr="Logo, company name&#10;&#10;Description automatically generated">
            <a:extLst>
              <a:ext uri="{FF2B5EF4-FFF2-40B4-BE49-F238E27FC236}">
                <a16:creationId xmlns:a16="http://schemas.microsoft.com/office/drawing/2014/main" id="{43759692-FCE7-F47F-72D9-AEA81D9A0AFD}"/>
              </a:ext>
            </a:extLst>
          </p:cNvPr>
          <p:cNvPicPr>
            <a:picLocks noChangeAspect="1"/>
          </p:cNvPicPr>
          <p:nvPr/>
        </p:nvPicPr>
        <p:blipFill>
          <a:blip r:embed="rId3"/>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16337277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text, person, indoor&#10;&#10;Description automatically generated">
            <a:extLst>
              <a:ext uri="{FF2B5EF4-FFF2-40B4-BE49-F238E27FC236}">
                <a16:creationId xmlns:a16="http://schemas.microsoft.com/office/drawing/2014/main" id="{B0C6330F-8C9A-FA8A-B152-792A3553C4C7}"/>
              </a:ext>
            </a:extLst>
          </p:cNvPr>
          <p:cNvPicPr>
            <a:picLocks noGrp="1" noChangeAspect="1"/>
          </p:cNvPicPr>
          <p:nvPr>
            <p:ph type="pic" sz="quarter" idx="13"/>
          </p:nvPr>
        </p:nvPicPr>
        <p:blipFill rotWithShape="1">
          <a:blip r:embed="rId2"/>
          <a:srcRect l="-1882" t="6117" r="5957" b="13814"/>
          <a:stretch/>
        </p:blipFill>
        <p:spPr>
          <a:xfrm>
            <a:off x="-135761" y="0"/>
            <a:ext cx="5740112" cy="5608703"/>
          </a:xfrm>
        </p:spPr>
      </p:pic>
      <p:sp>
        <p:nvSpPr>
          <p:cNvPr id="17" name="Title 1">
            <a:extLst>
              <a:ext uri="{FF2B5EF4-FFF2-40B4-BE49-F238E27FC236}">
                <a16:creationId xmlns:a16="http://schemas.microsoft.com/office/drawing/2014/main" id="{91E79F2E-CF28-F71D-904A-2BE03880CEEA}"/>
              </a:ext>
            </a:extLst>
          </p:cNvPr>
          <p:cNvSpPr>
            <a:spLocks noGrp="1"/>
          </p:cNvSpPr>
          <p:nvPr>
            <p:ph type="title"/>
          </p:nvPr>
        </p:nvSpPr>
        <p:spPr>
          <a:xfrm>
            <a:off x="5990475" y="144798"/>
            <a:ext cx="3924887" cy="729406"/>
          </a:xfrm>
        </p:spPr>
        <p:txBody>
          <a:bodyPr>
            <a:normAutofit fontScale="90000"/>
          </a:bodyPr>
          <a:lstStyle/>
          <a:p>
            <a:r>
              <a:rPr lang="en-US" dirty="0" err="1">
                <a:solidFill>
                  <a:srgbClr val="C00000"/>
                </a:solidFill>
                <a:latin typeface="Amasis MT Pro Black" panose="02040A04050005020304" pitchFamily="18" charset="0"/>
              </a:rPr>
              <a:t>Āraṇya</a:t>
            </a:r>
            <a:r>
              <a:rPr lang="en-US" dirty="0">
                <a:solidFill>
                  <a:srgbClr val="C00000"/>
                </a:solidFill>
                <a:latin typeface="Amasis MT Pro Black" panose="02040A04050005020304" pitchFamily="18" charset="0"/>
              </a:rPr>
              <a:t> Parva</a:t>
            </a:r>
          </a:p>
        </p:txBody>
      </p:sp>
      <p:sp>
        <p:nvSpPr>
          <p:cNvPr id="19" name="TextBox 18">
            <a:extLst>
              <a:ext uri="{FF2B5EF4-FFF2-40B4-BE49-F238E27FC236}">
                <a16:creationId xmlns:a16="http://schemas.microsoft.com/office/drawing/2014/main" id="{683D7D95-4D9E-B56D-49B0-51D959714818}"/>
              </a:ext>
            </a:extLst>
          </p:cNvPr>
          <p:cNvSpPr txBox="1"/>
          <p:nvPr/>
        </p:nvSpPr>
        <p:spPr>
          <a:xfrm>
            <a:off x="5398028" y="1061970"/>
            <a:ext cx="6883798" cy="861774"/>
          </a:xfrm>
          <a:prstGeom prst="rect">
            <a:avLst/>
          </a:prstGeom>
          <a:noFill/>
        </p:spPr>
        <p:txBody>
          <a:bodyPr wrap="square">
            <a:spAutoFit/>
          </a:bodyPr>
          <a:lstStyle/>
          <a:p>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In </a:t>
            </a:r>
            <a:r>
              <a:rPr lang="en-IN" sz="25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exile,</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kill many evil beings, earn many divine weapons like </a:t>
            </a:r>
            <a:r>
              <a:rPr lang="en-IN" sz="2500" dirty="0" err="1">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Pāśupatāstra</a:t>
            </a:r>
            <a:r>
              <a:rPr lang="en-IN" sz="25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2500" dirty="0">
              <a:latin typeface="Times New Roman" panose="02020603050405020304" pitchFamily="18" charset="0"/>
              <a:cs typeface="Times New Roman" panose="02020603050405020304" pitchFamily="18" charset="0"/>
            </a:endParaRPr>
          </a:p>
        </p:txBody>
      </p:sp>
      <p:sp>
        <p:nvSpPr>
          <p:cNvPr id="20" name="Title 1">
            <a:extLst>
              <a:ext uri="{FF2B5EF4-FFF2-40B4-BE49-F238E27FC236}">
                <a16:creationId xmlns:a16="http://schemas.microsoft.com/office/drawing/2014/main" id="{60A3B52F-1540-CCF8-77C3-005333AD0A32}"/>
              </a:ext>
            </a:extLst>
          </p:cNvPr>
          <p:cNvSpPr txBox="1">
            <a:spLocks/>
          </p:cNvSpPr>
          <p:nvPr/>
        </p:nvSpPr>
        <p:spPr>
          <a:xfrm>
            <a:off x="6461042" y="2350417"/>
            <a:ext cx="3924887" cy="729406"/>
          </a:xfrm>
          <a:prstGeom prst="rect">
            <a:avLst/>
          </a:prstGeom>
        </p:spPr>
        <p:txBody>
          <a:bodyPr vert="horz" lIns="91440" tIns="45720" rIns="91440" bIns="45720" rtlCol="0" anchor="b">
            <a:normAutofit fontScale="975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4400" dirty="0" err="1">
                <a:solidFill>
                  <a:srgbClr val="C00000"/>
                </a:solidFill>
                <a:latin typeface="Amasis MT Pro Black" panose="02040A04050005020304" pitchFamily="18" charset="0"/>
              </a:rPr>
              <a:t>Virāṭa</a:t>
            </a:r>
            <a:r>
              <a:rPr lang="en-US" sz="4400" dirty="0">
                <a:solidFill>
                  <a:srgbClr val="C00000"/>
                </a:solidFill>
                <a:latin typeface="Amasis MT Pro Black" panose="02040A04050005020304" pitchFamily="18" charset="0"/>
              </a:rPr>
              <a:t> Parva</a:t>
            </a:r>
          </a:p>
        </p:txBody>
      </p:sp>
      <p:sp>
        <p:nvSpPr>
          <p:cNvPr id="21" name="TextBox 20">
            <a:extLst>
              <a:ext uri="{FF2B5EF4-FFF2-40B4-BE49-F238E27FC236}">
                <a16:creationId xmlns:a16="http://schemas.microsoft.com/office/drawing/2014/main" id="{74DCAFE6-EC80-F954-DE63-18928D24A1AF}"/>
              </a:ext>
            </a:extLst>
          </p:cNvPr>
          <p:cNvSpPr txBox="1"/>
          <p:nvPr/>
        </p:nvSpPr>
        <p:spPr>
          <a:xfrm>
            <a:off x="5022165" y="3429000"/>
            <a:ext cx="7169835" cy="2785378"/>
          </a:xfrm>
          <a:prstGeom prst="rect">
            <a:avLst/>
          </a:prstGeom>
          <a:noFill/>
        </p:spPr>
        <p:txBody>
          <a:bodyPr wrap="square" rtlCol="0">
            <a:spAutoFit/>
          </a:bodyPr>
          <a:lstStyle/>
          <a:p>
            <a:pPr marL="285750" indent="-285750">
              <a:buFont typeface="Arial" panose="020B0604020202020204" pitchFamily="34" charset="0"/>
              <a:buChar char="•"/>
            </a:pPr>
            <a:r>
              <a:rPr lang="en-IN" sz="2500" dirty="0">
                <a:solidFill>
                  <a:srgbClr val="0E101A"/>
                </a:solidFill>
                <a:latin typeface="Times New Roman" panose="02020603050405020304" pitchFamily="18" charset="0"/>
                <a:ea typeface="Times New Roman" panose="02020603050405020304" pitchFamily="18" charset="0"/>
              </a:rPr>
              <a:t>They </a:t>
            </a:r>
            <a:r>
              <a:rPr lang="en-IN" sz="2500" dirty="0">
                <a:solidFill>
                  <a:srgbClr val="0E101A"/>
                </a:solidFill>
                <a:effectLst/>
                <a:latin typeface="Times New Roman" panose="02020603050405020304" pitchFamily="18" charset="0"/>
                <a:ea typeface="Times New Roman" panose="02020603050405020304" pitchFamily="18" charset="0"/>
              </a:rPr>
              <a:t>spend the last year in the land of King </a:t>
            </a:r>
            <a:r>
              <a:rPr lang="en-IN" sz="2500" dirty="0" err="1">
                <a:solidFill>
                  <a:srgbClr val="0E101A"/>
                </a:solidFill>
                <a:effectLst/>
                <a:latin typeface="Times New Roman" panose="02020603050405020304" pitchFamily="18" charset="0"/>
                <a:ea typeface="Times New Roman" panose="02020603050405020304" pitchFamily="18" charset="0"/>
              </a:rPr>
              <a:t>Virāṭa</a:t>
            </a:r>
            <a:r>
              <a:rPr lang="en-IN" sz="2500" dirty="0">
                <a:solidFill>
                  <a:srgbClr val="0E101A"/>
                </a:solidFill>
                <a:effectLst/>
                <a:latin typeface="Times New Roman" panose="02020603050405020304" pitchFamily="18" charset="0"/>
                <a:ea typeface="Times New Roman" panose="02020603050405020304" pitchFamily="18" charset="0"/>
              </a:rPr>
              <a:t>, in disguise.</a:t>
            </a:r>
          </a:p>
          <a:p>
            <a:pPr marL="285750" indent="-285750">
              <a:buFont typeface="Arial" panose="020B0604020202020204" pitchFamily="34" charset="0"/>
              <a:buChar char="•"/>
            </a:pPr>
            <a:r>
              <a:rPr lang="en-IN" sz="2500" dirty="0">
                <a:solidFill>
                  <a:srgbClr val="0E101A"/>
                </a:solidFill>
                <a:effectLst/>
                <a:latin typeface="Times New Roman" panose="02020603050405020304" pitchFamily="18" charset="0"/>
                <a:ea typeface="Times New Roman" panose="02020603050405020304" pitchFamily="18" charset="0"/>
              </a:rPr>
              <a:t>The daughter of King </a:t>
            </a:r>
            <a:r>
              <a:rPr lang="en-IN" sz="2500" dirty="0" err="1">
                <a:solidFill>
                  <a:srgbClr val="0E101A"/>
                </a:solidFill>
                <a:effectLst/>
                <a:latin typeface="Times New Roman" panose="02020603050405020304" pitchFamily="18" charset="0"/>
                <a:ea typeface="Times New Roman" panose="02020603050405020304" pitchFamily="18" charset="0"/>
              </a:rPr>
              <a:t>Virāṭa</a:t>
            </a:r>
            <a:r>
              <a:rPr lang="en-IN" sz="2500" dirty="0">
                <a:solidFill>
                  <a:srgbClr val="0E101A"/>
                </a:solidFill>
                <a:effectLst/>
                <a:latin typeface="Times New Roman" panose="02020603050405020304" pitchFamily="18" charset="0"/>
                <a:ea typeface="Times New Roman" panose="02020603050405020304" pitchFamily="18" charset="0"/>
              </a:rPr>
              <a:t> gets married to Abhimanyu, the son of Arjuna. </a:t>
            </a:r>
          </a:p>
          <a:p>
            <a:pPr marL="285750" indent="-285750">
              <a:buFont typeface="Arial" panose="020B0604020202020204" pitchFamily="34" charset="0"/>
              <a:buChar char="•"/>
            </a:pPr>
            <a:r>
              <a:rPr lang="en-IN" sz="2500" dirty="0">
                <a:solidFill>
                  <a:srgbClr val="0E101A"/>
                </a:solidFill>
                <a:effectLst/>
                <a:latin typeface="Times New Roman" panose="02020603050405020304" pitchFamily="18" charset="0"/>
                <a:ea typeface="Times New Roman" panose="02020603050405020304" pitchFamily="18" charset="0"/>
              </a:rPr>
              <a:t>They complete their stipulated period and return. But Duryodhana refused to give back the kingdom. </a:t>
            </a:r>
          </a:p>
          <a:p>
            <a:pPr marL="285750" indent="-285750">
              <a:buFont typeface="Arial" panose="020B0604020202020204" pitchFamily="34" charset="0"/>
              <a:buChar char="•"/>
            </a:pPr>
            <a:r>
              <a:rPr lang="en-IN" sz="2500" dirty="0">
                <a:solidFill>
                  <a:srgbClr val="0E101A"/>
                </a:solidFill>
                <a:effectLst/>
                <a:latin typeface="Times New Roman" panose="02020603050405020304" pitchFamily="18" charset="0"/>
                <a:ea typeface="Times New Roman" panose="02020603050405020304" pitchFamily="18" charset="0"/>
              </a:rPr>
              <a:t>War became inevitable. </a:t>
            </a:r>
            <a:endParaRPr lang="en-IN" sz="2500" dirty="0"/>
          </a:p>
        </p:txBody>
      </p:sp>
      <p:pic>
        <p:nvPicPr>
          <p:cNvPr id="22" name="Picture 21" descr="Logo, company name&#10;&#10;Description automatically generated">
            <a:extLst>
              <a:ext uri="{FF2B5EF4-FFF2-40B4-BE49-F238E27FC236}">
                <a16:creationId xmlns:a16="http://schemas.microsoft.com/office/drawing/2014/main" id="{43759692-FCE7-F47F-72D9-AEA81D9A0AFD}"/>
              </a:ext>
            </a:extLst>
          </p:cNvPr>
          <p:cNvPicPr>
            <a:picLocks noChangeAspect="1"/>
          </p:cNvPicPr>
          <p:nvPr/>
        </p:nvPicPr>
        <p:blipFill>
          <a:blip r:embed="rId3"/>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808816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group of people in garment&#10;&#10;Description automatically generated with low confidence">
            <a:extLst>
              <a:ext uri="{FF2B5EF4-FFF2-40B4-BE49-F238E27FC236}">
                <a16:creationId xmlns:a16="http://schemas.microsoft.com/office/drawing/2014/main" id="{218B9FD4-0ADE-42AD-BE96-56B7E361445D}"/>
              </a:ext>
            </a:extLst>
          </p:cNvPr>
          <p:cNvPicPr>
            <a:picLocks noGrp="1" noChangeAspect="1"/>
          </p:cNvPicPr>
          <p:nvPr>
            <p:ph type="pic" sz="quarter" idx="16"/>
          </p:nvPr>
        </p:nvPicPr>
        <p:blipFill rotWithShape="1">
          <a:blip r:embed="rId2"/>
          <a:srcRect t="17475" b="17475"/>
          <a:stretch/>
        </p:blipFill>
        <p:spPr>
          <a:noFill/>
        </p:spPr>
      </p:pic>
      <p:sp>
        <p:nvSpPr>
          <p:cNvPr id="32" name="Title 1">
            <a:extLst>
              <a:ext uri="{FF2B5EF4-FFF2-40B4-BE49-F238E27FC236}">
                <a16:creationId xmlns:a16="http://schemas.microsoft.com/office/drawing/2014/main" id="{A9BE17D7-7A7F-3DF2-1679-1F36A03EF841}"/>
              </a:ext>
            </a:extLst>
          </p:cNvPr>
          <p:cNvSpPr txBox="1">
            <a:spLocks/>
          </p:cNvSpPr>
          <p:nvPr/>
        </p:nvSpPr>
        <p:spPr>
          <a:xfrm>
            <a:off x="309488" y="287915"/>
            <a:ext cx="3393095" cy="533583"/>
          </a:xfrm>
          <a:prstGeom prst="rect">
            <a:avLst/>
          </a:prstGeom>
        </p:spPr>
        <p:txBody>
          <a:bodyPr vert="horz" lIns="91440" tIns="45720" rIns="91440" bIns="45720" rtlCol="0" anchor="b">
            <a:normAutofit fontScale="97500" lnSpcReduction="100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3600" dirty="0" err="1">
                <a:solidFill>
                  <a:srgbClr val="C00000"/>
                </a:solidFill>
                <a:latin typeface="Amasis MT Pro Black" panose="02040A04050005020304" pitchFamily="18" charset="0"/>
              </a:rPr>
              <a:t>Udyōga</a:t>
            </a:r>
            <a:r>
              <a:rPr lang="en-US" sz="3600" dirty="0">
                <a:solidFill>
                  <a:srgbClr val="C00000"/>
                </a:solidFill>
                <a:latin typeface="Amasis MT Pro Black" panose="02040A04050005020304" pitchFamily="18" charset="0"/>
              </a:rPr>
              <a:t> Parva</a:t>
            </a:r>
          </a:p>
        </p:txBody>
      </p:sp>
      <p:sp>
        <p:nvSpPr>
          <p:cNvPr id="28" name="TextBox 27">
            <a:extLst>
              <a:ext uri="{FF2B5EF4-FFF2-40B4-BE49-F238E27FC236}">
                <a16:creationId xmlns:a16="http://schemas.microsoft.com/office/drawing/2014/main" id="{B66F9EDA-E64B-A29B-0795-113F34BB3CF8}"/>
              </a:ext>
            </a:extLst>
          </p:cNvPr>
          <p:cNvSpPr txBox="1"/>
          <p:nvPr/>
        </p:nvSpPr>
        <p:spPr>
          <a:xfrm>
            <a:off x="282417" y="931933"/>
            <a:ext cx="6405830" cy="5093702"/>
          </a:xfrm>
          <a:prstGeom prst="rect">
            <a:avLst/>
          </a:prstGeom>
          <a:noFill/>
        </p:spPr>
        <p:txBody>
          <a:bodyPr wrap="square" rtlCol="0">
            <a:spAutoFit/>
          </a:bodyPr>
          <a:lstStyle/>
          <a:p>
            <a:pPr marL="285750" indent="-285750" algn="just">
              <a:buFont typeface="Arial" panose="020B0604020202020204" pitchFamily="34" charset="0"/>
              <a:buChar char="•"/>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tries to stop the war by going on a peace mission. </a:t>
            </a:r>
          </a:p>
          <a:p>
            <a:pPr marL="285750" indent="-285750" algn="jus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Duryodhana says that not even a pinch of space will be given to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and the wicked Duryodhana even tries to capture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Śrī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Arial" panose="020B0604020202020204" pitchFamily="34" charset="0"/>
              <a:buChar char="•"/>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Bhagavān</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here reveals his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Viswarupa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the all-encompassing divine form. </a:t>
            </a:r>
          </a:p>
          <a:p>
            <a:pPr marL="285750" indent="-285750" algn="just">
              <a:buFont typeface="Arial" panose="020B0604020202020204" pitchFamily="34" charset="0"/>
              <a:buChar char="•"/>
            </a:pP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War becomes inevitable.</a:t>
            </a:r>
          </a:p>
          <a:p>
            <a:pPr marL="285750" indent="-285750" algn="jus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 whole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army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Yādava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Śainyā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fights for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Kauravas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Arial" panose="020B0604020202020204" pitchFamily="34" charset="0"/>
              <a:buChar char="•"/>
            </a:pP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the</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unarmed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serves as the charioteer of Arjuna in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side. </a:t>
            </a:r>
            <a:endParaRPr lang="en-IN" sz="2500" dirty="0">
              <a:latin typeface="Times New Roman" panose="02020603050405020304" pitchFamily="18" charset="0"/>
              <a:cs typeface="Times New Roman" panose="02020603050405020304" pitchFamily="18" charset="0"/>
            </a:endParaRPr>
          </a:p>
        </p:txBody>
      </p:sp>
      <p:pic>
        <p:nvPicPr>
          <p:cNvPr id="38" name="Picture 37" descr="Logo, company name&#10;&#10;Description automatically generated">
            <a:extLst>
              <a:ext uri="{FF2B5EF4-FFF2-40B4-BE49-F238E27FC236}">
                <a16:creationId xmlns:a16="http://schemas.microsoft.com/office/drawing/2014/main" id="{A41E6BE3-C3F8-D2DC-2A6A-0E554BA67BF5}"/>
              </a:ext>
            </a:extLst>
          </p:cNvPr>
          <p:cNvPicPr>
            <a:picLocks noChangeAspect="1"/>
          </p:cNvPicPr>
          <p:nvPr/>
        </p:nvPicPr>
        <p:blipFill>
          <a:blip r:embed="rId3"/>
          <a:stretch>
            <a:fillRect/>
          </a:stretch>
        </p:blipFill>
        <p:spPr>
          <a:xfrm>
            <a:off x="267151" y="5914426"/>
            <a:ext cx="2423367" cy="1034946"/>
          </a:xfrm>
          <a:prstGeom prst="rect">
            <a:avLst/>
          </a:prstGeom>
        </p:spPr>
      </p:pic>
    </p:spTree>
    <p:extLst>
      <p:ext uri="{BB962C8B-B14F-4D97-AF65-F5344CB8AC3E}">
        <p14:creationId xmlns:p14="http://schemas.microsoft.com/office/powerpoint/2010/main" val="2420767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6E83D7B4-0243-6DFC-4A06-245761470AC9}"/>
              </a:ext>
            </a:extLst>
          </p:cNvPr>
          <p:cNvSpPr txBox="1">
            <a:spLocks/>
          </p:cNvSpPr>
          <p:nvPr/>
        </p:nvSpPr>
        <p:spPr>
          <a:xfrm>
            <a:off x="4810043" y="508550"/>
            <a:ext cx="3236006" cy="533582"/>
          </a:xfrm>
          <a:prstGeom prst="rect">
            <a:avLst/>
          </a:prstGeom>
        </p:spPr>
        <p:txBody>
          <a:bodyPr vert="horz" lIns="91440" tIns="45720" rIns="91440" bIns="45720" rtlCol="0" anchor="b">
            <a:normAutofit fontScale="97500" lnSpcReduction="100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3600" dirty="0" err="1">
                <a:solidFill>
                  <a:srgbClr val="C00000"/>
                </a:solidFill>
                <a:latin typeface="Amasis MT Pro Black" panose="02040A04050005020304" pitchFamily="18" charset="0"/>
              </a:rPr>
              <a:t>Bhīṣma</a:t>
            </a:r>
            <a:r>
              <a:rPr lang="en-US" sz="3600" dirty="0">
                <a:solidFill>
                  <a:srgbClr val="C00000"/>
                </a:solidFill>
                <a:latin typeface="Amasis MT Pro Black" panose="02040A04050005020304" pitchFamily="18" charset="0"/>
              </a:rPr>
              <a:t> Parva</a:t>
            </a:r>
          </a:p>
        </p:txBody>
      </p:sp>
      <p:sp>
        <p:nvSpPr>
          <p:cNvPr id="35" name="TextBox 34">
            <a:extLst>
              <a:ext uri="{FF2B5EF4-FFF2-40B4-BE49-F238E27FC236}">
                <a16:creationId xmlns:a16="http://schemas.microsoft.com/office/drawing/2014/main" id="{DC8A4DAD-ADC1-995F-85E1-A1F5365DEB6F}"/>
              </a:ext>
            </a:extLst>
          </p:cNvPr>
          <p:cNvSpPr txBox="1"/>
          <p:nvPr/>
        </p:nvSpPr>
        <p:spPr>
          <a:xfrm>
            <a:off x="4465822" y="1207478"/>
            <a:ext cx="7554351" cy="5478423"/>
          </a:xfrm>
          <a:prstGeom prst="rect">
            <a:avLst/>
          </a:prstGeom>
          <a:noFill/>
        </p:spPr>
        <p:txBody>
          <a:bodyPr wrap="square" rtlCol="0">
            <a:spAutoFit/>
          </a:bodyPr>
          <a:lstStyle/>
          <a:p>
            <a:pPr marL="285750" indent="-285750" algn="just">
              <a:buFont typeface="Arial" panose="020B0604020202020204" pitchFamily="34" charset="0"/>
              <a:buChar char="•"/>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Bhīṣma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leads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Kaurava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army while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Dṛṣṭadyumna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leads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side. </a:t>
            </a:r>
          </a:p>
          <a:p>
            <a:pPr marL="285750" indent="-285750" algn="just">
              <a:buFont typeface="Arial" panose="020B0604020202020204" pitchFamily="34" charset="0"/>
              <a:buChar char="•"/>
            </a:pP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Rules of warfare in Kurukshetra battlefield – army formations (</a:t>
            </a:r>
            <a:r>
              <a:rPr lang="en-IN" sz="2500" i="1"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vyuha</a:t>
            </a:r>
            <a:r>
              <a:rPr lang="en-IN" sz="2500" i="1"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-s</a:t>
            </a: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and strategies.</a:t>
            </a:r>
            <a:endPar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US"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Arjuna falls into a dilemma out of attachment</a:t>
            </a:r>
          </a:p>
          <a:p>
            <a:pPr marL="285750" indent="-285750" algn="ctr">
              <a:buFont typeface="Arial" panose="020B0604020202020204" pitchFamily="34" charset="0"/>
              <a:buChar char="•"/>
            </a:pPr>
            <a:r>
              <a:rPr lang="en-US" sz="25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Thus starts the Bhagavad-</a:t>
            </a:r>
            <a:r>
              <a:rPr lang="en-US" sz="2500" b="1" dirty="0" err="1">
                <a:solidFill>
                  <a:srgbClr val="C00000"/>
                </a:solidFill>
                <a:latin typeface="Times New Roman" panose="02020603050405020304" pitchFamily="18" charset="0"/>
                <a:ea typeface="Calibri" panose="020F0502020204030204" pitchFamily="34" charset="0"/>
                <a:cs typeface="Times New Roman" panose="02020603050405020304" pitchFamily="18" charset="0"/>
              </a:rPr>
              <a:t>Gītā</a:t>
            </a:r>
            <a:r>
              <a:rPr lang="en-US" sz="2500" b="1" dirty="0">
                <a:solidFill>
                  <a:srgbClr val="C00000"/>
                </a:solidFill>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gn="just">
              <a:buFont typeface="Arial" panose="020B0604020202020204" pitchFamily="34" charset="0"/>
              <a:buChar char="•"/>
            </a:pPr>
            <a:r>
              <a:rPr lang="en-US"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It contains the quintessence of life, its problems and solutions. </a:t>
            </a:r>
          </a:p>
          <a:p>
            <a:pPr marL="285750" indent="-285750" algn="just">
              <a:buFont typeface="Arial" panose="020B0604020202020204" pitchFamily="34" charset="0"/>
              <a:buChar char="•"/>
            </a:pPr>
            <a:r>
              <a:rPr lang="en-US"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Arjuna picks up his </a:t>
            </a:r>
            <a:r>
              <a:rPr lang="en-US" sz="25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Gāṇḍīva</a:t>
            </a:r>
            <a:r>
              <a:rPr lang="en-US"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and the war begins. </a:t>
            </a:r>
            <a:endPar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 next ten days till the fall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Bhīṣma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is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Bhīṣma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Parva</a:t>
            </a:r>
          </a:p>
          <a:p>
            <a:pPr marL="285750" indent="-285750" algn="just">
              <a:buFont typeface="Arial" panose="020B0604020202020204" pitchFamily="34" charset="0"/>
              <a:buChar char="•"/>
            </a:pPr>
            <a:r>
              <a:rPr lang="en-IN" sz="2500" dirty="0" err="1">
                <a:solidFill>
                  <a:srgbClr val="0E101A"/>
                </a:solidFill>
                <a:latin typeface="Times New Roman" panose="02020603050405020304" pitchFamily="18" charset="0"/>
                <a:cs typeface="Times New Roman" panose="02020603050405020304" pitchFamily="18" charset="0"/>
              </a:rPr>
              <a:t>Akshauhini</a:t>
            </a:r>
            <a:r>
              <a:rPr lang="en-IN" sz="2500" dirty="0">
                <a:solidFill>
                  <a:srgbClr val="0E101A"/>
                </a:solidFill>
                <a:latin typeface="Times New Roman" panose="02020603050405020304" pitchFamily="18" charset="0"/>
                <a:cs typeface="Times New Roman" panose="02020603050405020304" pitchFamily="18" charset="0"/>
              </a:rPr>
              <a:t> = (21,870 chariots + 21,870 elephants) + (21870x3=65610 horses) + (21870x5=109350 foot soldiers)</a:t>
            </a:r>
            <a:endParaRPr lang="en-IN" sz="2500" dirty="0">
              <a:latin typeface="Times New Roman" panose="02020603050405020304" pitchFamily="18" charset="0"/>
              <a:cs typeface="Times New Roman" panose="02020603050405020304" pitchFamily="18" charset="0"/>
            </a:endParaRPr>
          </a:p>
        </p:txBody>
      </p:sp>
      <p:pic>
        <p:nvPicPr>
          <p:cNvPr id="30" name="Picture 29">
            <a:extLst>
              <a:ext uri="{FF2B5EF4-FFF2-40B4-BE49-F238E27FC236}">
                <a16:creationId xmlns:a16="http://schemas.microsoft.com/office/drawing/2014/main" id="{BDE43D4B-70FE-2E82-C007-62A19D7149AF}"/>
              </a:ext>
            </a:extLst>
          </p:cNvPr>
          <p:cNvPicPr>
            <a:picLocks noChangeAspect="1"/>
          </p:cNvPicPr>
          <p:nvPr/>
        </p:nvPicPr>
        <p:blipFill>
          <a:blip r:embed="rId2"/>
          <a:stretch>
            <a:fillRect/>
          </a:stretch>
        </p:blipFill>
        <p:spPr>
          <a:xfrm>
            <a:off x="0" y="1326261"/>
            <a:ext cx="4585148" cy="3595751"/>
          </a:xfrm>
          <a:prstGeom prst="rect">
            <a:avLst/>
          </a:prstGeom>
        </p:spPr>
      </p:pic>
      <p:pic>
        <p:nvPicPr>
          <p:cNvPr id="38" name="Picture 37" descr="Logo, company name&#10;&#10;Description automatically generated">
            <a:extLst>
              <a:ext uri="{FF2B5EF4-FFF2-40B4-BE49-F238E27FC236}">
                <a16:creationId xmlns:a16="http://schemas.microsoft.com/office/drawing/2014/main" id="{A41E6BE3-C3F8-D2DC-2A6A-0E554BA67BF5}"/>
              </a:ext>
            </a:extLst>
          </p:cNvPr>
          <p:cNvPicPr>
            <a:picLocks noChangeAspect="1"/>
          </p:cNvPicPr>
          <p:nvPr/>
        </p:nvPicPr>
        <p:blipFill>
          <a:blip r:embed="rId3"/>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2277905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ogo, company name&#10;&#10;Description automatically generated">
            <a:extLst>
              <a:ext uri="{FF2B5EF4-FFF2-40B4-BE49-F238E27FC236}">
                <a16:creationId xmlns:a16="http://schemas.microsoft.com/office/drawing/2014/main" id="{9A6C82C9-4DED-1B27-713C-E9B49F7BDF65}"/>
              </a:ext>
            </a:extLst>
          </p:cNvPr>
          <p:cNvPicPr>
            <a:picLocks noChangeAspect="1"/>
          </p:cNvPicPr>
          <p:nvPr/>
        </p:nvPicPr>
        <p:blipFill>
          <a:blip r:embed="rId2"/>
          <a:stretch>
            <a:fillRect/>
          </a:stretch>
        </p:blipFill>
        <p:spPr>
          <a:xfrm>
            <a:off x="112542" y="5837122"/>
            <a:ext cx="2423367" cy="1034946"/>
          </a:xfrm>
          <a:prstGeom prst="rect">
            <a:avLst/>
          </a:prstGeom>
        </p:spPr>
      </p:pic>
      <p:sp>
        <p:nvSpPr>
          <p:cNvPr id="24" name="Title 1">
            <a:extLst>
              <a:ext uri="{FF2B5EF4-FFF2-40B4-BE49-F238E27FC236}">
                <a16:creationId xmlns:a16="http://schemas.microsoft.com/office/drawing/2014/main" id="{8E2C880F-CF2D-1DC9-3075-BDF5AEE26480}"/>
              </a:ext>
            </a:extLst>
          </p:cNvPr>
          <p:cNvSpPr txBox="1">
            <a:spLocks/>
          </p:cNvSpPr>
          <p:nvPr/>
        </p:nvSpPr>
        <p:spPr>
          <a:xfrm>
            <a:off x="-19424" y="170928"/>
            <a:ext cx="3236006" cy="533582"/>
          </a:xfrm>
          <a:prstGeom prst="rect">
            <a:avLst/>
          </a:prstGeom>
        </p:spPr>
        <p:txBody>
          <a:bodyPr vert="horz" lIns="91440" tIns="45720" rIns="91440" bIns="45720" rtlCol="0" anchor="b">
            <a:normAutofit fontScale="97500" lnSpcReduction="100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3600" dirty="0" err="1">
                <a:solidFill>
                  <a:srgbClr val="C00000"/>
                </a:solidFill>
                <a:latin typeface="Amasis MT Pro Black" panose="02040A04050005020304" pitchFamily="18" charset="0"/>
              </a:rPr>
              <a:t>Droṇa</a:t>
            </a:r>
            <a:r>
              <a:rPr lang="en-US" sz="3600" dirty="0">
                <a:solidFill>
                  <a:srgbClr val="C00000"/>
                </a:solidFill>
                <a:latin typeface="Amasis MT Pro Black" panose="02040A04050005020304" pitchFamily="18" charset="0"/>
              </a:rPr>
              <a:t> Parva</a:t>
            </a:r>
          </a:p>
        </p:txBody>
      </p:sp>
      <p:sp>
        <p:nvSpPr>
          <p:cNvPr id="25" name="TextBox 24">
            <a:extLst>
              <a:ext uri="{FF2B5EF4-FFF2-40B4-BE49-F238E27FC236}">
                <a16:creationId xmlns:a16="http://schemas.microsoft.com/office/drawing/2014/main" id="{EE03F386-2DDB-98CF-B8A6-B201D12F7776}"/>
              </a:ext>
            </a:extLst>
          </p:cNvPr>
          <p:cNvSpPr txBox="1"/>
          <p:nvPr/>
        </p:nvSpPr>
        <p:spPr>
          <a:xfrm>
            <a:off x="4578044" y="1"/>
            <a:ext cx="7335659" cy="5565947"/>
          </a:xfrm>
          <a:prstGeom prst="rect">
            <a:avLst/>
          </a:prstGeom>
          <a:noFill/>
        </p:spPr>
        <p:txBody>
          <a:bodyPr wrap="square" rtlCol="0">
            <a:spAutoFit/>
          </a:bodyPr>
          <a:lstStyle/>
          <a:p>
            <a:pPr marL="285750" indent="-285750" algn="just" fontAlgn="base">
              <a:lnSpc>
                <a:spcPct val="150000"/>
              </a:lnSpc>
              <a:buFont typeface="Arial" panose="020B0604020202020204" pitchFamily="34" charset="0"/>
              <a:buChar char="•"/>
            </a:pPr>
            <a:r>
              <a:rPr lang="en-IN" sz="2400" dirty="0">
                <a:solidFill>
                  <a:srgbClr val="0E101A"/>
                </a:solidFill>
                <a:effectLst/>
                <a:latin typeface="Times New Roman" panose="02020603050405020304" pitchFamily="18" charset="0"/>
                <a:ea typeface="Times New Roman" panose="02020603050405020304" pitchFamily="18" charset="0"/>
              </a:rPr>
              <a:t>Iravan (8</a:t>
            </a:r>
            <a:r>
              <a:rPr lang="en-IN" sz="2400" baseline="30000" dirty="0">
                <a:solidFill>
                  <a:srgbClr val="0E101A"/>
                </a:solidFill>
                <a:effectLst/>
                <a:latin typeface="Times New Roman" panose="02020603050405020304" pitchFamily="18" charset="0"/>
                <a:ea typeface="Times New Roman" panose="02020603050405020304" pitchFamily="18" charset="0"/>
              </a:rPr>
              <a:t>th</a:t>
            </a:r>
            <a:r>
              <a:rPr lang="en-IN" sz="2400" dirty="0">
                <a:solidFill>
                  <a:srgbClr val="0E101A"/>
                </a:solidFill>
                <a:effectLst/>
                <a:latin typeface="Times New Roman" panose="02020603050405020304" pitchFamily="18" charset="0"/>
                <a:ea typeface="Times New Roman" panose="02020603050405020304" pitchFamily="18" charset="0"/>
              </a:rPr>
              <a:t>), Abhimanyu (13</a:t>
            </a:r>
            <a:r>
              <a:rPr lang="en-IN" sz="2400" baseline="30000" dirty="0">
                <a:solidFill>
                  <a:srgbClr val="0E101A"/>
                </a:solidFill>
                <a:effectLst/>
                <a:latin typeface="Times New Roman" panose="02020603050405020304" pitchFamily="18" charset="0"/>
                <a:ea typeface="Times New Roman" panose="02020603050405020304" pitchFamily="18" charset="0"/>
              </a:rPr>
              <a:t>th</a:t>
            </a:r>
            <a:r>
              <a:rPr lang="en-IN" sz="2400" dirty="0">
                <a:solidFill>
                  <a:srgbClr val="0E101A"/>
                </a:solidFill>
                <a:effectLst/>
                <a:latin typeface="Times New Roman" panose="02020603050405020304" pitchFamily="18" charset="0"/>
                <a:ea typeface="Times New Roman" panose="02020603050405020304" pitchFamily="18" charset="0"/>
              </a:rPr>
              <a:t>), </a:t>
            </a:r>
            <a:r>
              <a:rPr lang="en-IN" sz="2400" dirty="0" err="1">
                <a:solidFill>
                  <a:srgbClr val="0E101A"/>
                </a:solidFill>
                <a:effectLst/>
                <a:latin typeface="Times New Roman" panose="02020603050405020304" pitchFamily="18" charset="0"/>
                <a:ea typeface="Times New Roman" panose="02020603050405020304" pitchFamily="18" charset="0"/>
              </a:rPr>
              <a:t>Drupada</a:t>
            </a:r>
            <a:r>
              <a:rPr lang="en-IN" sz="2400" dirty="0">
                <a:solidFill>
                  <a:srgbClr val="0E101A"/>
                </a:solidFill>
                <a:effectLst/>
                <a:latin typeface="Times New Roman" panose="02020603050405020304" pitchFamily="18" charset="0"/>
                <a:ea typeface="Times New Roman" panose="02020603050405020304" pitchFamily="18" charset="0"/>
              </a:rPr>
              <a:t>, </a:t>
            </a:r>
            <a:r>
              <a:rPr lang="en-IN" sz="2400" dirty="0" err="1">
                <a:solidFill>
                  <a:srgbClr val="0E101A"/>
                </a:solidFill>
                <a:effectLst/>
                <a:latin typeface="Times New Roman" panose="02020603050405020304" pitchFamily="18" charset="0"/>
                <a:ea typeface="Times New Roman" panose="02020603050405020304" pitchFamily="18" charset="0"/>
              </a:rPr>
              <a:t>Ghaṭotkaca</a:t>
            </a:r>
            <a:r>
              <a:rPr lang="en-IN" sz="2400" dirty="0">
                <a:solidFill>
                  <a:srgbClr val="0E101A"/>
                </a:solidFill>
                <a:effectLst/>
                <a:latin typeface="Times New Roman" panose="02020603050405020304" pitchFamily="18" charset="0"/>
                <a:ea typeface="Times New Roman" panose="02020603050405020304" pitchFamily="18" charset="0"/>
              </a:rPr>
              <a:t> (14</a:t>
            </a:r>
            <a:r>
              <a:rPr lang="en-IN" sz="2400" baseline="30000" dirty="0">
                <a:solidFill>
                  <a:srgbClr val="0E101A"/>
                </a:solidFill>
                <a:effectLst/>
                <a:latin typeface="Times New Roman" panose="02020603050405020304" pitchFamily="18" charset="0"/>
                <a:ea typeface="Times New Roman" panose="02020603050405020304" pitchFamily="18" charset="0"/>
              </a:rPr>
              <a:t>th</a:t>
            </a:r>
            <a:r>
              <a:rPr lang="en-IN" sz="2400" dirty="0">
                <a:solidFill>
                  <a:srgbClr val="0E101A"/>
                </a:solidFill>
                <a:effectLst/>
                <a:latin typeface="Times New Roman" panose="02020603050405020304" pitchFamily="18" charset="0"/>
                <a:ea typeface="Times New Roman" panose="02020603050405020304" pitchFamily="18" charset="0"/>
              </a:rPr>
              <a:t>), </a:t>
            </a:r>
            <a:r>
              <a:rPr lang="en-IN" sz="2400" dirty="0" err="1">
                <a:solidFill>
                  <a:srgbClr val="0E101A"/>
                </a:solidFill>
                <a:effectLst/>
                <a:latin typeface="Times New Roman" panose="02020603050405020304" pitchFamily="18" charset="0"/>
                <a:ea typeface="Times New Roman" panose="02020603050405020304" pitchFamily="18" charset="0"/>
              </a:rPr>
              <a:t>Droṇa</a:t>
            </a:r>
            <a:r>
              <a:rPr lang="en-IN" sz="2400" dirty="0">
                <a:solidFill>
                  <a:srgbClr val="0E101A"/>
                </a:solidFill>
                <a:effectLst/>
                <a:latin typeface="Times New Roman" panose="02020603050405020304" pitchFamily="18" charset="0"/>
                <a:ea typeface="Times New Roman" panose="02020603050405020304" pitchFamily="18" charset="0"/>
              </a:rPr>
              <a:t>, </a:t>
            </a:r>
            <a:r>
              <a:rPr lang="en-IN" sz="2400" dirty="0" err="1">
                <a:solidFill>
                  <a:srgbClr val="0E101A"/>
                </a:solidFill>
                <a:effectLst/>
                <a:latin typeface="Times New Roman" panose="02020603050405020304" pitchFamily="18" charset="0"/>
                <a:ea typeface="Times New Roman" panose="02020603050405020304" pitchFamily="18" charset="0"/>
              </a:rPr>
              <a:t>Bhagadatta</a:t>
            </a:r>
            <a:r>
              <a:rPr lang="en-IN" sz="2400" dirty="0">
                <a:solidFill>
                  <a:srgbClr val="0E101A"/>
                </a:solidFill>
                <a:effectLst/>
                <a:latin typeface="Times New Roman" panose="02020603050405020304" pitchFamily="18" charset="0"/>
                <a:ea typeface="Times New Roman" panose="02020603050405020304" pitchFamily="18" charset="0"/>
              </a:rPr>
              <a:t>, </a:t>
            </a:r>
            <a:r>
              <a:rPr lang="en-IN" sz="2400" dirty="0" err="1">
                <a:solidFill>
                  <a:srgbClr val="0E101A"/>
                </a:solidFill>
                <a:effectLst/>
                <a:latin typeface="Times New Roman" panose="02020603050405020304" pitchFamily="18" charset="0"/>
                <a:ea typeface="Times New Roman" panose="02020603050405020304" pitchFamily="18" charset="0"/>
              </a:rPr>
              <a:t>Bhurisravas</a:t>
            </a:r>
            <a:r>
              <a:rPr lang="en-IN" sz="2400" dirty="0">
                <a:solidFill>
                  <a:srgbClr val="0E101A"/>
                </a:solidFill>
                <a:effectLst/>
                <a:latin typeface="Times New Roman" panose="02020603050405020304" pitchFamily="18" charset="0"/>
                <a:ea typeface="Times New Roman" panose="02020603050405020304" pitchFamily="18" charset="0"/>
              </a:rPr>
              <a:t>, Jayadratha (son of </a:t>
            </a:r>
            <a:r>
              <a:rPr lang="en-IN" sz="2400" dirty="0" err="1">
                <a:solidFill>
                  <a:srgbClr val="0E101A"/>
                </a:solidFill>
                <a:effectLst/>
                <a:latin typeface="Times New Roman" panose="02020603050405020304" pitchFamily="18" charset="0"/>
                <a:ea typeface="Times New Roman" panose="02020603050405020304" pitchFamily="18" charset="0"/>
              </a:rPr>
              <a:t>Vriddhakshatra</a:t>
            </a:r>
            <a:r>
              <a:rPr lang="en-IN" sz="2400" dirty="0">
                <a:solidFill>
                  <a:srgbClr val="0E101A"/>
                </a:solidFill>
                <a:effectLst/>
                <a:latin typeface="Times New Roman" panose="02020603050405020304" pitchFamily="18" charset="0"/>
                <a:ea typeface="Times New Roman" panose="02020603050405020304" pitchFamily="18" charset="0"/>
              </a:rPr>
              <a:t>)</a:t>
            </a:r>
            <a:r>
              <a:rPr lang="en-IN" sz="2400" dirty="0">
                <a:solidFill>
                  <a:srgbClr val="0E101A"/>
                </a:solidFill>
                <a:latin typeface="Times New Roman" panose="02020603050405020304" pitchFamily="18" charset="0"/>
                <a:ea typeface="Times New Roman" panose="02020603050405020304" pitchFamily="18" charset="0"/>
              </a:rPr>
              <a:t> (14</a:t>
            </a:r>
            <a:r>
              <a:rPr lang="en-IN" sz="2400" baseline="30000" dirty="0">
                <a:solidFill>
                  <a:srgbClr val="0E101A"/>
                </a:solidFill>
                <a:latin typeface="Times New Roman" panose="02020603050405020304" pitchFamily="18" charset="0"/>
                <a:ea typeface="Times New Roman" panose="02020603050405020304" pitchFamily="18" charset="0"/>
              </a:rPr>
              <a:t>th</a:t>
            </a:r>
            <a:r>
              <a:rPr lang="en-IN" sz="2400" dirty="0">
                <a:solidFill>
                  <a:srgbClr val="0E101A"/>
                </a:solidFill>
                <a:latin typeface="Times New Roman" panose="02020603050405020304" pitchFamily="18" charset="0"/>
                <a:ea typeface="Times New Roman" panose="02020603050405020304" pitchFamily="18" charset="0"/>
              </a:rPr>
              <a:t>) </a:t>
            </a:r>
            <a:r>
              <a:rPr lang="en-IN" sz="2400" dirty="0">
                <a:solidFill>
                  <a:srgbClr val="0E101A"/>
                </a:solidFill>
                <a:effectLst/>
                <a:latin typeface="Times New Roman" panose="02020603050405020304" pitchFamily="18" charset="0"/>
                <a:ea typeface="Times New Roman" panose="02020603050405020304" pitchFamily="18" charset="0"/>
              </a:rPr>
              <a:t>etc get killed in the war. </a:t>
            </a:r>
          </a:p>
          <a:p>
            <a:pPr marL="285750" indent="-285750" algn="just" fontAlgn="base">
              <a:lnSpc>
                <a:spcPct val="150000"/>
              </a:lnSpc>
              <a:buFont typeface="Arial" panose="020B0604020202020204" pitchFamily="34" charset="0"/>
              <a:buChar char="•"/>
            </a:pPr>
            <a:r>
              <a:rPr lang="en-IN" sz="2400" dirty="0">
                <a:solidFill>
                  <a:srgbClr val="0E101A"/>
                </a:solidFill>
                <a:effectLst/>
                <a:latin typeface="Times New Roman" panose="02020603050405020304" pitchFamily="18" charset="0"/>
                <a:ea typeface="Times New Roman" panose="02020603050405020304" pitchFamily="18" charset="0"/>
              </a:rPr>
              <a:t>After the death of </a:t>
            </a:r>
            <a:r>
              <a:rPr lang="en-IN" sz="2400" dirty="0" err="1">
                <a:solidFill>
                  <a:srgbClr val="0E101A"/>
                </a:solidFill>
                <a:effectLst/>
                <a:latin typeface="Times New Roman" panose="02020603050405020304" pitchFamily="18" charset="0"/>
                <a:ea typeface="Times New Roman" panose="02020603050405020304" pitchFamily="18" charset="0"/>
              </a:rPr>
              <a:t>Droṇa</a:t>
            </a:r>
            <a:r>
              <a:rPr lang="en-IN" sz="2400" dirty="0">
                <a:solidFill>
                  <a:srgbClr val="0E101A"/>
                </a:solidFill>
                <a:effectLst/>
                <a:latin typeface="Times New Roman" panose="02020603050405020304" pitchFamily="18" charset="0"/>
                <a:ea typeface="Times New Roman" panose="02020603050405020304" pitchFamily="18" charset="0"/>
              </a:rPr>
              <a:t> (15</a:t>
            </a:r>
            <a:r>
              <a:rPr lang="en-IN" sz="2400" baseline="30000" dirty="0">
                <a:solidFill>
                  <a:srgbClr val="0E101A"/>
                </a:solidFill>
                <a:effectLst/>
                <a:latin typeface="Times New Roman" panose="02020603050405020304" pitchFamily="18" charset="0"/>
                <a:ea typeface="Times New Roman" panose="02020603050405020304" pitchFamily="18" charset="0"/>
              </a:rPr>
              <a:t>th</a:t>
            </a:r>
            <a:r>
              <a:rPr lang="en-IN" sz="2400" dirty="0">
                <a:solidFill>
                  <a:srgbClr val="0E101A"/>
                </a:solidFill>
                <a:effectLst/>
                <a:latin typeface="Times New Roman" panose="02020603050405020304" pitchFamily="18" charset="0"/>
                <a:ea typeface="Times New Roman" panose="02020603050405020304" pitchFamily="18" charset="0"/>
              </a:rPr>
              <a:t>), </a:t>
            </a:r>
            <a:r>
              <a:rPr lang="en-IN" sz="2400" dirty="0" err="1">
                <a:solidFill>
                  <a:srgbClr val="0E101A"/>
                </a:solidFill>
                <a:effectLst/>
                <a:latin typeface="Times New Roman" panose="02020603050405020304" pitchFamily="18" charset="0"/>
                <a:ea typeface="Times New Roman" panose="02020603050405020304" pitchFamily="18" charset="0"/>
              </a:rPr>
              <a:t>Karṇā</a:t>
            </a:r>
            <a:r>
              <a:rPr lang="en-IN" sz="2400" dirty="0">
                <a:solidFill>
                  <a:srgbClr val="0E101A"/>
                </a:solidFill>
                <a:effectLst/>
                <a:latin typeface="Times New Roman" panose="02020603050405020304" pitchFamily="18" charset="0"/>
                <a:ea typeface="Times New Roman" panose="02020603050405020304" pitchFamily="18" charset="0"/>
              </a:rPr>
              <a:t> assumes the leadership of the </a:t>
            </a:r>
            <a:r>
              <a:rPr lang="en-IN" sz="2400" dirty="0" err="1">
                <a:solidFill>
                  <a:srgbClr val="0E101A"/>
                </a:solidFill>
                <a:effectLst/>
                <a:latin typeface="Times New Roman" panose="02020603050405020304" pitchFamily="18" charset="0"/>
                <a:ea typeface="Times New Roman" panose="02020603050405020304" pitchFamily="18" charset="0"/>
              </a:rPr>
              <a:t>Kaurava</a:t>
            </a:r>
            <a:r>
              <a:rPr lang="en-IN" sz="2400" dirty="0">
                <a:solidFill>
                  <a:srgbClr val="0E101A"/>
                </a:solidFill>
                <a:effectLst/>
                <a:latin typeface="Times New Roman" panose="02020603050405020304" pitchFamily="18" charset="0"/>
                <a:ea typeface="Times New Roman" panose="02020603050405020304" pitchFamily="18" charset="0"/>
              </a:rPr>
              <a:t> army </a:t>
            </a:r>
          </a:p>
          <a:p>
            <a:pPr marL="285750" indent="-285750" algn="just" fontAlgn="base">
              <a:lnSpc>
                <a:spcPct val="150000"/>
              </a:lnSpc>
              <a:buFont typeface="Arial" panose="020B0604020202020204" pitchFamily="34" charset="0"/>
              <a:buChar char="•"/>
            </a:pPr>
            <a:r>
              <a:rPr lang="en-IN" sz="2400" dirty="0" err="1">
                <a:solidFill>
                  <a:srgbClr val="0E101A"/>
                </a:solidFill>
                <a:effectLst/>
                <a:latin typeface="Times New Roman" panose="02020603050405020304" pitchFamily="18" charset="0"/>
                <a:ea typeface="Times New Roman" panose="02020603050405020304" pitchFamily="18" charset="0"/>
              </a:rPr>
              <a:t>Śalya</a:t>
            </a:r>
            <a:r>
              <a:rPr lang="en-IN" sz="2400" dirty="0">
                <a:solidFill>
                  <a:srgbClr val="0E101A"/>
                </a:solidFill>
                <a:effectLst/>
                <a:latin typeface="Times New Roman" panose="02020603050405020304" pitchFamily="18" charset="0"/>
                <a:ea typeface="Times New Roman" panose="02020603050405020304" pitchFamily="18" charset="0"/>
              </a:rPr>
              <a:t> discourages </a:t>
            </a:r>
            <a:r>
              <a:rPr lang="en-IN" sz="2400" dirty="0" err="1">
                <a:solidFill>
                  <a:srgbClr val="0E101A"/>
                </a:solidFill>
                <a:effectLst/>
                <a:latin typeface="Times New Roman" panose="02020603050405020304" pitchFamily="18" charset="0"/>
                <a:ea typeface="Times New Roman" panose="02020603050405020304" pitchFamily="18" charset="0"/>
              </a:rPr>
              <a:t>Karṇā</a:t>
            </a:r>
            <a:r>
              <a:rPr lang="en-IN" sz="2400" dirty="0">
                <a:solidFill>
                  <a:srgbClr val="0E101A"/>
                </a:solidFill>
                <a:effectLst/>
                <a:latin typeface="Times New Roman" panose="02020603050405020304" pitchFamily="18" charset="0"/>
                <a:ea typeface="Times New Roman" panose="02020603050405020304" pitchFamily="18" charset="0"/>
              </a:rPr>
              <a:t> from killing Arjuna, there happens a strong exchange of words between them. </a:t>
            </a:r>
          </a:p>
          <a:p>
            <a:pPr marL="285750" indent="-285750" algn="just" fontAlgn="base">
              <a:lnSpc>
                <a:spcPct val="150000"/>
              </a:lnSpc>
              <a:buFont typeface="Arial" panose="020B0604020202020204" pitchFamily="34" charset="0"/>
              <a:buChar char="•"/>
            </a:pPr>
            <a:r>
              <a:rPr lang="en-IN" sz="2400" dirty="0">
                <a:solidFill>
                  <a:srgbClr val="0E101A"/>
                </a:solidFill>
                <a:effectLst/>
                <a:latin typeface="Times New Roman" panose="02020603050405020304" pitchFamily="18" charset="0"/>
                <a:ea typeface="Times New Roman" panose="02020603050405020304" pitchFamily="18" charset="0"/>
              </a:rPr>
              <a:t>the arrogant </a:t>
            </a:r>
            <a:r>
              <a:rPr lang="en-IN" sz="2400" dirty="0" err="1">
                <a:solidFill>
                  <a:srgbClr val="0E101A"/>
                </a:solidFill>
                <a:effectLst/>
                <a:latin typeface="Times New Roman" panose="02020603050405020304" pitchFamily="18" charset="0"/>
                <a:ea typeface="Times New Roman" panose="02020603050405020304" pitchFamily="18" charset="0"/>
              </a:rPr>
              <a:t>Karṇā</a:t>
            </a:r>
            <a:r>
              <a:rPr lang="en-IN" sz="2400" dirty="0">
                <a:solidFill>
                  <a:srgbClr val="0E101A"/>
                </a:solidFill>
                <a:effectLst/>
                <a:latin typeface="Times New Roman" panose="02020603050405020304" pitchFamily="18" charset="0"/>
                <a:ea typeface="Times New Roman" panose="02020603050405020304" pitchFamily="18" charset="0"/>
              </a:rPr>
              <a:t> ignores </a:t>
            </a:r>
            <a:r>
              <a:rPr lang="en-IN" sz="2400" dirty="0" err="1">
                <a:solidFill>
                  <a:srgbClr val="0E101A"/>
                </a:solidFill>
                <a:effectLst/>
                <a:latin typeface="Times New Roman" panose="02020603050405020304" pitchFamily="18" charset="0"/>
                <a:ea typeface="Times New Roman" panose="02020603050405020304" pitchFamily="18" charset="0"/>
              </a:rPr>
              <a:t>Śalya’s</a:t>
            </a:r>
            <a:r>
              <a:rPr lang="en-IN" sz="2400" dirty="0">
                <a:solidFill>
                  <a:srgbClr val="0E101A"/>
                </a:solidFill>
                <a:effectLst/>
                <a:latin typeface="Times New Roman" panose="02020603050405020304" pitchFamily="18" charset="0"/>
                <a:ea typeface="Times New Roman" panose="02020603050405020304" pitchFamily="18" charset="0"/>
              </a:rPr>
              <a:t> warning. </a:t>
            </a:r>
          </a:p>
          <a:p>
            <a:pPr marL="285750" indent="-285750" algn="just" fontAlgn="base">
              <a:lnSpc>
                <a:spcPct val="150000"/>
              </a:lnSpc>
              <a:buFont typeface="Arial" panose="020B0604020202020204" pitchFamily="34" charset="0"/>
              <a:buChar char="•"/>
            </a:pPr>
            <a:r>
              <a:rPr lang="en-IN" sz="2400" dirty="0" err="1">
                <a:solidFill>
                  <a:srgbClr val="0E101A"/>
                </a:solidFill>
                <a:effectLst/>
                <a:latin typeface="Times New Roman" panose="02020603050405020304" pitchFamily="18" charset="0"/>
                <a:ea typeface="Times New Roman" panose="02020603050405020304" pitchFamily="18" charset="0"/>
              </a:rPr>
              <a:t>Śalya</a:t>
            </a:r>
            <a:r>
              <a:rPr lang="en-IN" sz="2400" dirty="0">
                <a:solidFill>
                  <a:srgbClr val="0E101A"/>
                </a:solidFill>
                <a:effectLst/>
                <a:latin typeface="Times New Roman" panose="02020603050405020304" pitchFamily="18" charset="0"/>
                <a:ea typeface="Times New Roman" panose="02020603050405020304" pitchFamily="18" charset="0"/>
              </a:rPr>
              <a:t> narrates the story of a Crow and Swan to </a:t>
            </a:r>
            <a:r>
              <a:rPr lang="en-IN" sz="2400" dirty="0" err="1">
                <a:solidFill>
                  <a:srgbClr val="0E101A"/>
                </a:solidFill>
                <a:effectLst/>
                <a:latin typeface="Times New Roman" panose="02020603050405020304" pitchFamily="18" charset="0"/>
                <a:ea typeface="Times New Roman" panose="02020603050405020304" pitchFamily="18" charset="0"/>
              </a:rPr>
              <a:t>Karṇā</a:t>
            </a:r>
            <a:r>
              <a:rPr lang="en-IN" sz="2400" dirty="0">
                <a:solidFill>
                  <a:srgbClr val="0E101A"/>
                </a:solidFill>
                <a:effectLst/>
                <a:latin typeface="Times New Roman" panose="02020603050405020304" pitchFamily="18" charset="0"/>
                <a:ea typeface="Times New Roman" panose="02020603050405020304" pitchFamily="18" charset="0"/>
              </a:rPr>
              <a:t>, in an attempt to make him understand his limitations. </a:t>
            </a:r>
          </a:p>
        </p:txBody>
      </p:sp>
      <p:pic>
        <p:nvPicPr>
          <p:cNvPr id="33" name="Picture Placeholder 32">
            <a:extLst>
              <a:ext uri="{FF2B5EF4-FFF2-40B4-BE49-F238E27FC236}">
                <a16:creationId xmlns:a16="http://schemas.microsoft.com/office/drawing/2014/main" id="{059BE2AF-F746-4A9B-70C4-92087B4A8F5D}"/>
              </a:ext>
            </a:extLst>
          </p:cNvPr>
          <p:cNvPicPr>
            <a:picLocks noGrp="1" noChangeAspect="1"/>
          </p:cNvPicPr>
          <p:nvPr>
            <p:ph type="pic" sz="quarter" idx="13"/>
          </p:nvPr>
        </p:nvPicPr>
        <p:blipFill rotWithShape="1">
          <a:blip r:embed="rId3"/>
          <a:srcRect l="15426" r="15426"/>
          <a:stretch/>
        </p:blipFill>
        <p:spPr>
          <a:xfrm>
            <a:off x="156549" y="4447780"/>
            <a:ext cx="4421496" cy="2778684"/>
          </a:xfrm>
        </p:spPr>
      </p:pic>
      <p:sp>
        <p:nvSpPr>
          <p:cNvPr id="3" name="TextBox 2">
            <a:extLst>
              <a:ext uri="{FF2B5EF4-FFF2-40B4-BE49-F238E27FC236}">
                <a16:creationId xmlns:a16="http://schemas.microsoft.com/office/drawing/2014/main" id="{F6EBC695-8F1E-3A4B-ABBC-AFD56D5A37C5}"/>
              </a:ext>
            </a:extLst>
          </p:cNvPr>
          <p:cNvSpPr txBox="1"/>
          <p:nvPr/>
        </p:nvSpPr>
        <p:spPr>
          <a:xfrm>
            <a:off x="156550" y="609600"/>
            <a:ext cx="4421495" cy="3970318"/>
          </a:xfrm>
          <a:prstGeom prst="rect">
            <a:avLst/>
          </a:prstGeom>
          <a:noFill/>
        </p:spPr>
        <p:txBody>
          <a:bodyPr wrap="square">
            <a:spAutoFit/>
          </a:bodyPr>
          <a:lstStyle/>
          <a:p>
            <a:pPr algn="l"/>
            <a:r>
              <a:rPr lang="en-US" sz="1800" b="0" i="0" u="none" strike="noStrike" baseline="0" dirty="0">
                <a:solidFill>
                  <a:srgbClr val="0F1419"/>
                </a:solidFill>
                <a:latin typeface="TimesNewRomanPSMT"/>
              </a:rPr>
              <a:t>The </a:t>
            </a:r>
            <a:r>
              <a:rPr lang="en-US" sz="1800" b="0" i="0" u="none" strike="noStrike" baseline="0" dirty="0" err="1">
                <a:solidFill>
                  <a:srgbClr val="0F1419"/>
                </a:solidFill>
                <a:latin typeface="TimesNewRomanPSMT"/>
              </a:rPr>
              <a:t>parvan</a:t>
            </a:r>
            <a:r>
              <a:rPr lang="en-US" sz="1800" b="0" i="0" u="none" strike="noStrike" baseline="0" dirty="0">
                <a:solidFill>
                  <a:srgbClr val="0F1419"/>
                </a:solidFill>
                <a:latin typeface="TimesNewRomanPSMT"/>
              </a:rPr>
              <a:t> covers Drona’s appointment as the Chief commander</a:t>
            </a:r>
          </a:p>
          <a:p>
            <a:pPr algn="l"/>
            <a:r>
              <a:rPr lang="en-US" sz="1800" b="0" i="0" u="none" strike="noStrike" baseline="0" dirty="0">
                <a:solidFill>
                  <a:srgbClr val="0F1419"/>
                </a:solidFill>
                <a:latin typeface="Times New Roman" panose="02020603050405020304" pitchFamily="18" charset="0"/>
              </a:rPr>
              <a:t>(Senapati) of </a:t>
            </a:r>
            <a:r>
              <a:rPr lang="en-US" sz="1800" b="0" i="0" u="none" strike="noStrike" baseline="0" dirty="0" err="1">
                <a:solidFill>
                  <a:srgbClr val="0F1419"/>
                </a:solidFill>
                <a:latin typeface="Times New Roman" panose="02020603050405020304" pitchFamily="18" charset="0"/>
              </a:rPr>
              <a:t>Kaurava</a:t>
            </a:r>
            <a:r>
              <a:rPr lang="en-US" sz="1800" b="0" i="0" u="none" strike="noStrike" baseline="0" dirty="0">
                <a:solidFill>
                  <a:srgbClr val="0F1419"/>
                </a:solidFill>
                <a:latin typeface="Times New Roman" panose="02020603050405020304" pitchFamily="18" charset="0"/>
              </a:rPr>
              <a:t>-army, Abhimanyu-</a:t>
            </a:r>
            <a:r>
              <a:rPr lang="en-US" sz="1800" b="0" i="0" u="none" strike="noStrike" baseline="0" dirty="0" err="1">
                <a:solidFill>
                  <a:srgbClr val="0F1419"/>
                </a:solidFill>
                <a:latin typeface="Times New Roman" panose="02020603050405020304" pitchFamily="18" charset="0"/>
              </a:rPr>
              <a:t>vadha</a:t>
            </a:r>
            <a:r>
              <a:rPr lang="en-US" sz="1800" b="0" i="0" u="none" strike="noStrike" baseline="0" dirty="0">
                <a:solidFill>
                  <a:srgbClr val="0F1419"/>
                </a:solidFill>
                <a:latin typeface="TimesNewRomanPSMT"/>
              </a:rPr>
              <a:t>, Arjuna’s pledge, Jayadratha</a:t>
            </a:r>
            <a:r>
              <a:rPr lang="en-US" sz="1800" b="0" i="0" u="none" strike="noStrike" baseline="0" dirty="0">
                <a:solidFill>
                  <a:srgbClr val="0F1419"/>
                </a:solidFill>
                <a:latin typeface="Times New Roman" panose="02020603050405020304" pitchFamily="18" charset="0"/>
              </a:rPr>
              <a:t>-</a:t>
            </a:r>
            <a:r>
              <a:rPr lang="en-US" sz="1800" b="0" i="0" u="none" strike="noStrike" baseline="0" dirty="0" err="1">
                <a:solidFill>
                  <a:srgbClr val="0F1419"/>
                </a:solidFill>
                <a:latin typeface="Times New Roman" panose="02020603050405020304" pitchFamily="18" charset="0"/>
              </a:rPr>
              <a:t>vadha</a:t>
            </a:r>
            <a:r>
              <a:rPr lang="en-US" sz="1800" b="0" i="0" u="none" strike="noStrike" baseline="0" dirty="0">
                <a:solidFill>
                  <a:srgbClr val="0F1419"/>
                </a:solidFill>
                <a:latin typeface="Times New Roman" panose="02020603050405020304" pitchFamily="18" charset="0"/>
              </a:rPr>
              <a:t>,</a:t>
            </a:r>
          </a:p>
          <a:p>
            <a:pPr algn="l"/>
            <a:r>
              <a:rPr lang="en-US" sz="1800" b="0" i="0" u="none" strike="noStrike" baseline="0" dirty="0" err="1">
                <a:solidFill>
                  <a:srgbClr val="0F1419"/>
                </a:solidFill>
                <a:latin typeface="Times New Roman" panose="02020603050405020304" pitchFamily="18" charset="0"/>
              </a:rPr>
              <a:t>Ghatotkacha-vadha</a:t>
            </a:r>
            <a:r>
              <a:rPr lang="en-US" sz="1800" b="0" i="0" u="none" strike="noStrike" baseline="0" dirty="0">
                <a:solidFill>
                  <a:srgbClr val="0F1419"/>
                </a:solidFill>
                <a:latin typeface="Times New Roman" panose="02020603050405020304" pitchFamily="18" charset="0"/>
              </a:rPr>
              <a:t>, Drona-</a:t>
            </a:r>
            <a:r>
              <a:rPr lang="en-US" sz="1800" b="0" i="0" u="none" strike="noStrike" baseline="0" dirty="0" err="1">
                <a:solidFill>
                  <a:srgbClr val="0F1419"/>
                </a:solidFill>
                <a:latin typeface="Times New Roman" panose="02020603050405020304" pitchFamily="18" charset="0"/>
              </a:rPr>
              <a:t>vadha</a:t>
            </a:r>
            <a:r>
              <a:rPr lang="en-US" sz="1800" b="0" i="0" u="none" strike="noStrike" baseline="0" dirty="0">
                <a:solidFill>
                  <a:srgbClr val="0F1419"/>
                </a:solidFill>
                <a:latin typeface="Times New Roman" panose="02020603050405020304" pitchFamily="18" charset="0"/>
              </a:rPr>
              <a:t>. The </a:t>
            </a:r>
            <a:r>
              <a:rPr lang="en-US" sz="1800" b="0" i="0" u="none" strike="noStrike" baseline="0" dirty="0" err="1">
                <a:solidFill>
                  <a:srgbClr val="0F1419"/>
                </a:solidFill>
                <a:latin typeface="Times New Roman" panose="02020603050405020304" pitchFamily="18" charset="0"/>
              </a:rPr>
              <a:t>parvan</a:t>
            </a:r>
            <a:r>
              <a:rPr lang="en-US" sz="1800" b="0" i="0" u="none" strike="noStrike" baseline="0" dirty="0">
                <a:solidFill>
                  <a:srgbClr val="0F1419"/>
                </a:solidFill>
                <a:latin typeface="Times New Roman" panose="02020603050405020304" pitchFamily="18" charset="0"/>
              </a:rPr>
              <a:t> ends with the episode of Narayana-astra.</a:t>
            </a:r>
          </a:p>
          <a:p>
            <a:pPr algn="l"/>
            <a:endParaRPr lang="en-US" sz="1800" b="0" i="0" u="none" strike="noStrike" baseline="0" dirty="0">
              <a:solidFill>
                <a:srgbClr val="0F1419"/>
              </a:solidFill>
              <a:latin typeface="Times New Roman" panose="02020603050405020304" pitchFamily="18" charset="0"/>
            </a:endParaRPr>
          </a:p>
          <a:p>
            <a:pPr algn="l"/>
            <a:r>
              <a:rPr lang="en-US" sz="1800" b="1" i="0" u="none" strike="noStrike" baseline="0" dirty="0">
                <a:solidFill>
                  <a:srgbClr val="0F1419"/>
                </a:solidFill>
                <a:latin typeface="Times New Roman" panose="02020603050405020304" pitchFamily="18" charset="0"/>
              </a:rPr>
              <a:t>Karna-</a:t>
            </a:r>
            <a:r>
              <a:rPr lang="en-US" sz="1800" b="1" i="0" u="none" strike="noStrike" baseline="0" dirty="0" err="1">
                <a:solidFill>
                  <a:srgbClr val="0F1419"/>
                </a:solidFill>
                <a:latin typeface="TimesNewRomanPSMT"/>
              </a:rPr>
              <a:t>parvan</a:t>
            </a:r>
            <a:r>
              <a:rPr lang="en-US" sz="1800" b="1" i="0" u="none" strike="noStrike" baseline="0" dirty="0">
                <a:solidFill>
                  <a:srgbClr val="0F1419"/>
                </a:solidFill>
                <a:latin typeface="TimesNewRomanPSMT"/>
              </a:rPr>
              <a:t> </a:t>
            </a:r>
            <a:r>
              <a:rPr lang="en-US" sz="1800" b="0" i="0" u="none" strike="noStrike" baseline="0" dirty="0">
                <a:solidFill>
                  <a:srgbClr val="0F1419"/>
                </a:solidFill>
                <a:latin typeface="TimesNewRomanPSMT"/>
              </a:rPr>
              <a:t>Karna’s appointment as the Chief commander, Shalya’s appointment as</a:t>
            </a:r>
          </a:p>
          <a:p>
            <a:pPr algn="l"/>
            <a:r>
              <a:rPr lang="en-US" sz="1800" b="0" i="0" u="none" strike="noStrike" baseline="0" dirty="0">
                <a:solidFill>
                  <a:srgbClr val="0F1419"/>
                </a:solidFill>
                <a:latin typeface="Times New Roman" panose="02020603050405020304" pitchFamily="18" charset="0"/>
              </a:rPr>
              <a:t>the charioteer of Karna, Dialogues between Karna and Shalya, Yudhishthira is defeated</a:t>
            </a:r>
          </a:p>
          <a:p>
            <a:pPr algn="l"/>
            <a:r>
              <a:rPr lang="en-US" sz="1800" b="0" i="0" u="none" strike="noStrike" baseline="0" dirty="0">
                <a:solidFill>
                  <a:srgbClr val="0F1419"/>
                </a:solidFill>
                <a:latin typeface="TimesNewRomanPSMT"/>
              </a:rPr>
              <a:t>by Karna, Krishna’s assurance to Arjuna, Bhima kills </a:t>
            </a:r>
            <a:r>
              <a:rPr lang="en-US" sz="1800" b="0" i="0" u="none" strike="noStrike" baseline="0" dirty="0" err="1">
                <a:solidFill>
                  <a:srgbClr val="0F1419"/>
                </a:solidFill>
                <a:latin typeface="TimesNewRomanPSMT"/>
              </a:rPr>
              <a:t>Duhshasana</a:t>
            </a:r>
            <a:r>
              <a:rPr lang="en-US" sz="1800" b="0" i="0" u="none" strike="noStrike" baseline="0" dirty="0">
                <a:solidFill>
                  <a:srgbClr val="0F1419"/>
                </a:solidFill>
                <a:latin typeface="TimesNewRomanPSMT"/>
              </a:rPr>
              <a:t> &amp; kept his promise</a:t>
            </a:r>
          </a:p>
          <a:p>
            <a:pPr algn="l"/>
            <a:r>
              <a:rPr lang="en-US" sz="1800" b="0" i="0" u="none" strike="noStrike" baseline="0" dirty="0">
                <a:solidFill>
                  <a:srgbClr val="0F1419"/>
                </a:solidFill>
                <a:latin typeface="Times New Roman" panose="02020603050405020304" pitchFamily="18" charset="0"/>
              </a:rPr>
              <a:t>to Draupadi, Karna </a:t>
            </a:r>
            <a:r>
              <a:rPr lang="en-US" sz="1800" b="0" i="0" u="none" strike="noStrike" baseline="0" dirty="0" err="1">
                <a:solidFill>
                  <a:srgbClr val="0F1419"/>
                </a:solidFill>
                <a:latin typeface="Times New Roman" panose="02020603050405020304" pitchFamily="18" charset="0"/>
              </a:rPr>
              <a:t>Vadha</a:t>
            </a:r>
            <a:endParaRPr lang="en-US" dirty="0"/>
          </a:p>
        </p:txBody>
      </p:sp>
    </p:spTree>
    <p:extLst>
      <p:ext uri="{BB962C8B-B14F-4D97-AF65-F5344CB8AC3E}">
        <p14:creationId xmlns:p14="http://schemas.microsoft.com/office/powerpoint/2010/main" val="3013016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Logo, company name&#10;&#10;Description automatically generated">
            <a:extLst>
              <a:ext uri="{FF2B5EF4-FFF2-40B4-BE49-F238E27FC236}">
                <a16:creationId xmlns:a16="http://schemas.microsoft.com/office/drawing/2014/main" id="{9A6C82C9-4DED-1B27-713C-E9B49F7BDF65}"/>
              </a:ext>
            </a:extLst>
          </p:cNvPr>
          <p:cNvPicPr>
            <a:picLocks noChangeAspect="1"/>
          </p:cNvPicPr>
          <p:nvPr/>
        </p:nvPicPr>
        <p:blipFill>
          <a:blip r:embed="rId2"/>
          <a:stretch>
            <a:fillRect/>
          </a:stretch>
        </p:blipFill>
        <p:spPr>
          <a:xfrm>
            <a:off x="112542" y="5837122"/>
            <a:ext cx="2423367" cy="1034946"/>
          </a:xfrm>
          <a:prstGeom prst="rect">
            <a:avLst/>
          </a:prstGeom>
        </p:spPr>
      </p:pic>
      <p:sp>
        <p:nvSpPr>
          <p:cNvPr id="35" name="TextBox 34">
            <a:extLst>
              <a:ext uri="{FF2B5EF4-FFF2-40B4-BE49-F238E27FC236}">
                <a16:creationId xmlns:a16="http://schemas.microsoft.com/office/drawing/2014/main" id="{37DD7639-6870-83E2-3246-17558221534B}"/>
              </a:ext>
            </a:extLst>
          </p:cNvPr>
          <p:cNvSpPr txBox="1"/>
          <p:nvPr/>
        </p:nvSpPr>
        <p:spPr>
          <a:xfrm>
            <a:off x="588495" y="466714"/>
            <a:ext cx="10243628" cy="830997"/>
          </a:xfrm>
          <a:prstGeom prst="rect">
            <a:avLst/>
          </a:prstGeom>
          <a:noFill/>
        </p:spPr>
        <p:txBody>
          <a:bodyPr wrap="square">
            <a:spAutoFit/>
          </a:bodyPr>
          <a:lstStyle/>
          <a:p>
            <a:pPr marL="285750" indent="-285750" algn="just" fontAlgn="base">
              <a:buFont typeface="Arial" panose="020B0604020202020204" pitchFamily="34" charset="0"/>
              <a:buChar char="•"/>
            </a:pPr>
            <a:r>
              <a:rPr lang="en-IN" sz="2400" dirty="0">
                <a:solidFill>
                  <a:srgbClr val="0E101A"/>
                </a:solidFill>
                <a:effectLst/>
                <a:latin typeface="Times New Roman" panose="02020603050405020304" pitchFamily="18" charset="0"/>
                <a:ea typeface="Times New Roman" panose="02020603050405020304" pitchFamily="18" charset="0"/>
              </a:rPr>
              <a:t>finally, </a:t>
            </a:r>
            <a:r>
              <a:rPr lang="en-IN" sz="2400" dirty="0" err="1">
                <a:solidFill>
                  <a:srgbClr val="0E101A"/>
                </a:solidFill>
                <a:effectLst/>
                <a:latin typeface="Times New Roman" panose="02020603050405020304" pitchFamily="18" charset="0"/>
                <a:ea typeface="Times New Roman" panose="02020603050405020304" pitchFamily="18" charset="0"/>
              </a:rPr>
              <a:t>Pārtha</a:t>
            </a:r>
            <a:r>
              <a:rPr lang="en-IN" sz="2400" dirty="0">
                <a:solidFill>
                  <a:srgbClr val="0E101A"/>
                </a:solidFill>
                <a:effectLst/>
                <a:latin typeface="Times New Roman" panose="02020603050405020304" pitchFamily="18" charset="0"/>
                <a:ea typeface="Times New Roman" panose="02020603050405020304" pitchFamily="18" charset="0"/>
              </a:rPr>
              <a:t> slays </a:t>
            </a:r>
            <a:r>
              <a:rPr lang="en-IN" sz="2400" dirty="0" err="1">
                <a:solidFill>
                  <a:srgbClr val="0E101A"/>
                </a:solidFill>
                <a:effectLst/>
                <a:latin typeface="Times New Roman" panose="02020603050405020304" pitchFamily="18" charset="0"/>
                <a:ea typeface="Times New Roman" panose="02020603050405020304" pitchFamily="18" charset="0"/>
              </a:rPr>
              <a:t>Karṇā</a:t>
            </a:r>
            <a:r>
              <a:rPr lang="en-IN" sz="2400" dirty="0">
                <a:solidFill>
                  <a:srgbClr val="0E101A"/>
                </a:solidFill>
                <a:effectLst/>
                <a:latin typeface="Times New Roman" panose="02020603050405020304" pitchFamily="18" charset="0"/>
                <a:ea typeface="Times New Roman" panose="02020603050405020304" pitchFamily="18" charset="0"/>
              </a:rPr>
              <a:t> (17</a:t>
            </a:r>
            <a:r>
              <a:rPr lang="en-IN" sz="2400" baseline="30000" dirty="0">
                <a:solidFill>
                  <a:srgbClr val="0E101A"/>
                </a:solidFill>
                <a:effectLst/>
                <a:latin typeface="Times New Roman" panose="02020603050405020304" pitchFamily="18" charset="0"/>
                <a:ea typeface="Times New Roman" panose="02020603050405020304" pitchFamily="18" charset="0"/>
              </a:rPr>
              <a:t>th</a:t>
            </a:r>
            <a:r>
              <a:rPr lang="en-IN" sz="2400" dirty="0">
                <a:solidFill>
                  <a:srgbClr val="0E101A"/>
                </a:solidFill>
                <a:effectLst/>
                <a:latin typeface="Times New Roman" panose="02020603050405020304" pitchFamily="18" charset="0"/>
                <a:ea typeface="Times New Roman" panose="02020603050405020304" pitchFamily="18" charset="0"/>
              </a:rPr>
              <a:t>) with the help of his charioteer </a:t>
            </a:r>
            <a:r>
              <a:rPr lang="en-IN" sz="2400" dirty="0" err="1">
                <a:solidFill>
                  <a:srgbClr val="0E101A"/>
                </a:solidFill>
                <a:effectLst/>
                <a:latin typeface="Times New Roman" panose="02020603050405020304" pitchFamily="18" charset="0"/>
                <a:ea typeface="Times New Roman" panose="02020603050405020304" pitchFamily="18" charset="0"/>
              </a:rPr>
              <a:t>Bhagavān</a:t>
            </a:r>
            <a:r>
              <a:rPr lang="en-IN" sz="2400" dirty="0">
                <a:solidFill>
                  <a:srgbClr val="0E101A"/>
                </a:solidFill>
                <a:effectLst/>
                <a:latin typeface="Times New Roman" panose="02020603050405020304" pitchFamily="18" charset="0"/>
                <a:ea typeface="Times New Roman" panose="02020603050405020304" pitchFamily="18" charset="0"/>
              </a:rPr>
              <a:t> </a:t>
            </a:r>
            <a:r>
              <a:rPr lang="en-IN" sz="2400" dirty="0" err="1">
                <a:solidFill>
                  <a:srgbClr val="0E101A"/>
                </a:solidFill>
                <a:effectLst/>
                <a:latin typeface="Times New Roman" panose="02020603050405020304" pitchFamily="18" charset="0"/>
                <a:ea typeface="Times New Roman" panose="02020603050405020304" pitchFamily="18" charset="0"/>
              </a:rPr>
              <a:t>Kṛṣṇa</a:t>
            </a:r>
            <a:r>
              <a:rPr lang="en-IN" sz="2400" dirty="0">
                <a:solidFill>
                  <a:srgbClr val="0E101A"/>
                </a:solidFill>
                <a:effectLst/>
                <a:latin typeface="Times New Roman" panose="02020603050405020304" pitchFamily="18" charset="0"/>
                <a:ea typeface="Times New Roman" panose="02020603050405020304" pitchFamily="18" charset="0"/>
              </a:rPr>
              <a:t>. </a:t>
            </a:r>
            <a:endParaRPr lang="en-IN" sz="2400" dirty="0">
              <a:effectLst/>
              <a:latin typeface="Times New Roman" panose="02020603050405020304" pitchFamily="18" charset="0"/>
              <a:ea typeface="Times New Roman" panose="02020603050405020304" pitchFamily="18" charset="0"/>
            </a:endParaRPr>
          </a:p>
        </p:txBody>
      </p:sp>
      <p:pic>
        <p:nvPicPr>
          <p:cNvPr id="37" name="Picture 36" descr="A picture containing text, sunset&#10;&#10;Description automatically generated">
            <a:extLst>
              <a:ext uri="{FF2B5EF4-FFF2-40B4-BE49-F238E27FC236}">
                <a16:creationId xmlns:a16="http://schemas.microsoft.com/office/drawing/2014/main" id="{949AB8DF-61AF-52EA-280F-109CDBBE55E9}"/>
              </a:ext>
            </a:extLst>
          </p:cNvPr>
          <p:cNvPicPr>
            <a:picLocks noChangeAspect="1"/>
          </p:cNvPicPr>
          <p:nvPr/>
        </p:nvPicPr>
        <p:blipFill>
          <a:blip r:embed="rId3"/>
          <a:stretch>
            <a:fillRect/>
          </a:stretch>
        </p:blipFill>
        <p:spPr>
          <a:xfrm>
            <a:off x="112542" y="1893197"/>
            <a:ext cx="3955595" cy="2788695"/>
          </a:xfrm>
          <a:custGeom>
            <a:avLst/>
            <a:gdLst>
              <a:gd name="connsiteX0" fmla="*/ 0 w 3955595"/>
              <a:gd name="connsiteY0" fmla="*/ 0 h 2788695"/>
              <a:gd name="connsiteX1" fmla="*/ 644197 w 3955595"/>
              <a:gd name="connsiteY1" fmla="*/ 0 h 2788695"/>
              <a:gd name="connsiteX2" fmla="*/ 1209282 w 3955595"/>
              <a:gd name="connsiteY2" fmla="*/ 0 h 2788695"/>
              <a:gd name="connsiteX3" fmla="*/ 1774367 w 3955595"/>
              <a:gd name="connsiteY3" fmla="*/ 0 h 2788695"/>
              <a:gd name="connsiteX4" fmla="*/ 2299896 w 3955595"/>
              <a:gd name="connsiteY4" fmla="*/ 0 h 2788695"/>
              <a:gd name="connsiteX5" fmla="*/ 2785869 w 3955595"/>
              <a:gd name="connsiteY5" fmla="*/ 0 h 2788695"/>
              <a:gd name="connsiteX6" fmla="*/ 3232286 w 3955595"/>
              <a:gd name="connsiteY6" fmla="*/ 0 h 2788695"/>
              <a:gd name="connsiteX7" fmla="*/ 3955595 w 3955595"/>
              <a:gd name="connsiteY7" fmla="*/ 0 h 2788695"/>
              <a:gd name="connsiteX8" fmla="*/ 3955595 w 3955595"/>
              <a:gd name="connsiteY8" fmla="*/ 501965 h 2788695"/>
              <a:gd name="connsiteX9" fmla="*/ 3955595 w 3955595"/>
              <a:gd name="connsiteY9" fmla="*/ 1087591 h 2788695"/>
              <a:gd name="connsiteX10" fmla="*/ 3955595 w 3955595"/>
              <a:gd name="connsiteY10" fmla="*/ 1617443 h 2788695"/>
              <a:gd name="connsiteX11" fmla="*/ 3955595 w 3955595"/>
              <a:gd name="connsiteY11" fmla="*/ 2147295 h 2788695"/>
              <a:gd name="connsiteX12" fmla="*/ 3955595 w 3955595"/>
              <a:gd name="connsiteY12" fmla="*/ 2788695 h 2788695"/>
              <a:gd name="connsiteX13" fmla="*/ 3509178 w 3955595"/>
              <a:gd name="connsiteY13" fmla="*/ 2788695 h 2788695"/>
              <a:gd name="connsiteX14" fmla="*/ 2904537 w 3955595"/>
              <a:gd name="connsiteY14" fmla="*/ 2788695 h 2788695"/>
              <a:gd name="connsiteX15" fmla="*/ 2260340 w 3955595"/>
              <a:gd name="connsiteY15" fmla="*/ 2788695 h 2788695"/>
              <a:gd name="connsiteX16" fmla="*/ 1734811 w 3955595"/>
              <a:gd name="connsiteY16" fmla="*/ 2788695 h 2788695"/>
              <a:gd name="connsiteX17" fmla="*/ 1209282 w 3955595"/>
              <a:gd name="connsiteY17" fmla="*/ 2788695 h 2788695"/>
              <a:gd name="connsiteX18" fmla="*/ 644197 w 3955595"/>
              <a:gd name="connsiteY18" fmla="*/ 2788695 h 2788695"/>
              <a:gd name="connsiteX19" fmla="*/ 0 w 3955595"/>
              <a:gd name="connsiteY19" fmla="*/ 2788695 h 2788695"/>
              <a:gd name="connsiteX20" fmla="*/ 0 w 3955595"/>
              <a:gd name="connsiteY20" fmla="*/ 2314617 h 2788695"/>
              <a:gd name="connsiteX21" fmla="*/ 0 w 3955595"/>
              <a:gd name="connsiteY21" fmla="*/ 1756878 h 2788695"/>
              <a:gd name="connsiteX22" fmla="*/ 0 w 3955595"/>
              <a:gd name="connsiteY22" fmla="*/ 1143365 h 2788695"/>
              <a:gd name="connsiteX23" fmla="*/ 0 w 3955595"/>
              <a:gd name="connsiteY23" fmla="*/ 529852 h 2788695"/>
              <a:gd name="connsiteX24" fmla="*/ 0 w 3955595"/>
              <a:gd name="connsiteY24" fmla="*/ 0 h 278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55595" h="2788695" fill="none" extrusionOk="0">
                <a:moveTo>
                  <a:pt x="0" y="0"/>
                </a:moveTo>
                <a:cubicBezTo>
                  <a:pt x="285633" y="-50473"/>
                  <a:pt x="451834" y="34072"/>
                  <a:pt x="644197" y="0"/>
                </a:cubicBezTo>
                <a:cubicBezTo>
                  <a:pt x="836560" y="-34072"/>
                  <a:pt x="986333" y="41378"/>
                  <a:pt x="1209282" y="0"/>
                </a:cubicBezTo>
                <a:cubicBezTo>
                  <a:pt x="1432231" y="-41378"/>
                  <a:pt x="1526674" y="39934"/>
                  <a:pt x="1774367" y="0"/>
                </a:cubicBezTo>
                <a:cubicBezTo>
                  <a:pt x="2022061" y="-39934"/>
                  <a:pt x="2140118" y="24130"/>
                  <a:pt x="2299896" y="0"/>
                </a:cubicBezTo>
                <a:cubicBezTo>
                  <a:pt x="2459674" y="-24130"/>
                  <a:pt x="2620299" y="12027"/>
                  <a:pt x="2785869" y="0"/>
                </a:cubicBezTo>
                <a:cubicBezTo>
                  <a:pt x="2951439" y="-12027"/>
                  <a:pt x="3105006" y="50627"/>
                  <a:pt x="3232286" y="0"/>
                </a:cubicBezTo>
                <a:cubicBezTo>
                  <a:pt x="3359566" y="-50627"/>
                  <a:pt x="3750183" y="13293"/>
                  <a:pt x="3955595" y="0"/>
                </a:cubicBezTo>
                <a:cubicBezTo>
                  <a:pt x="3973202" y="197909"/>
                  <a:pt x="3897409" y="265984"/>
                  <a:pt x="3955595" y="501965"/>
                </a:cubicBezTo>
                <a:cubicBezTo>
                  <a:pt x="4013781" y="737946"/>
                  <a:pt x="3906693" y="914653"/>
                  <a:pt x="3955595" y="1087591"/>
                </a:cubicBezTo>
                <a:cubicBezTo>
                  <a:pt x="4004497" y="1260529"/>
                  <a:pt x="3936965" y="1460512"/>
                  <a:pt x="3955595" y="1617443"/>
                </a:cubicBezTo>
                <a:cubicBezTo>
                  <a:pt x="3974225" y="1774374"/>
                  <a:pt x="3936169" y="1981989"/>
                  <a:pt x="3955595" y="2147295"/>
                </a:cubicBezTo>
                <a:cubicBezTo>
                  <a:pt x="3975021" y="2312601"/>
                  <a:pt x="3886789" y="2582036"/>
                  <a:pt x="3955595" y="2788695"/>
                </a:cubicBezTo>
                <a:cubicBezTo>
                  <a:pt x="3755833" y="2817222"/>
                  <a:pt x="3649072" y="2787626"/>
                  <a:pt x="3509178" y="2788695"/>
                </a:cubicBezTo>
                <a:cubicBezTo>
                  <a:pt x="3369284" y="2789764"/>
                  <a:pt x="3110241" y="2748259"/>
                  <a:pt x="2904537" y="2788695"/>
                </a:cubicBezTo>
                <a:cubicBezTo>
                  <a:pt x="2698833" y="2829131"/>
                  <a:pt x="2509051" y="2777126"/>
                  <a:pt x="2260340" y="2788695"/>
                </a:cubicBezTo>
                <a:cubicBezTo>
                  <a:pt x="2011629" y="2800264"/>
                  <a:pt x="1952836" y="2746134"/>
                  <a:pt x="1734811" y="2788695"/>
                </a:cubicBezTo>
                <a:cubicBezTo>
                  <a:pt x="1516786" y="2831256"/>
                  <a:pt x="1391600" y="2779907"/>
                  <a:pt x="1209282" y="2788695"/>
                </a:cubicBezTo>
                <a:cubicBezTo>
                  <a:pt x="1026964" y="2797483"/>
                  <a:pt x="785648" y="2733931"/>
                  <a:pt x="644197" y="2788695"/>
                </a:cubicBezTo>
                <a:cubicBezTo>
                  <a:pt x="502747" y="2843459"/>
                  <a:pt x="291515" y="2714489"/>
                  <a:pt x="0" y="2788695"/>
                </a:cubicBezTo>
                <a:cubicBezTo>
                  <a:pt x="-23596" y="2563989"/>
                  <a:pt x="32035" y="2465155"/>
                  <a:pt x="0" y="2314617"/>
                </a:cubicBezTo>
                <a:cubicBezTo>
                  <a:pt x="-32035" y="2164079"/>
                  <a:pt x="33244" y="1896137"/>
                  <a:pt x="0" y="1756878"/>
                </a:cubicBezTo>
                <a:cubicBezTo>
                  <a:pt x="-33244" y="1617619"/>
                  <a:pt x="38020" y="1422857"/>
                  <a:pt x="0" y="1143365"/>
                </a:cubicBezTo>
                <a:cubicBezTo>
                  <a:pt x="-38020" y="863873"/>
                  <a:pt x="52025" y="798732"/>
                  <a:pt x="0" y="529852"/>
                </a:cubicBezTo>
                <a:cubicBezTo>
                  <a:pt x="-52025" y="260972"/>
                  <a:pt x="42840" y="144641"/>
                  <a:pt x="0" y="0"/>
                </a:cubicBezTo>
                <a:close/>
              </a:path>
              <a:path w="3955595" h="2788695" stroke="0" extrusionOk="0">
                <a:moveTo>
                  <a:pt x="0" y="0"/>
                </a:moveTo>
                <a:cubicBezTo>
                  <a:pt x="222460" y="-30292"/>
                  <a:pt x="321764" y="60756"/>
                  <a:pt x="565085" y="0"/>
                </a:cubicBezTo>
                <a:cubicBezTo>
                  <a:pt x="808406" y="-60756"/>
                  <a:pt x="1044830" y="64126"/>
                  <a:pt x="1209282" y="0"/>
                </a:cubicBezTo>
                <a:cubicBezTo>
                  <a:pt x="1373734" y="-64126"/>
                  <a:pt x="1493254" y="25505"/>
                  <a:pt x="1655699" y="0"/>
                </a:cubicBezTo>
                <a:cubicBezTo>
                  <a:pt x="1818144" y="-25505"/>
                  <a:pt x="1957970" y="15187"/>
                  <a:pt x="2181228" y="0"/>
                </a:cubicBezTo>
                <a:cubicBezTo>
                  <a:pt x="2404486" y="-15187"/>
                  <a:pt x="2596543" y="58905"/>
                  <a:pt x="2785869" y="0"/>
                </a:cubicBezTo>
                <a:cubicBezTo>
                  <a:pt x="2975195" y="-58905"/>
                  <a:pt x="3115544" y="18336"/>
                  <a:pt x="3430066" y="0"/>
                </a:cubicBezTo>
                <a:cubicBezTo>
                  <a:pt x="3744588" y="-18336"/>
                  <a:pt x="3745160" y="20343"/>
                  <a:pt x="3955595" y="0"/>
                </a:cubicBezTo>
                <a:cubicBezTo>
                  <a:pt x="3996995" y="115048"/>
                  <a:pt x="3906772" y="360633"/>
                  <a:pt x="3955595" y="501965"/>
                </a:cubicBezTo>
                <a:cubicBezTo>
                  <a:pt x="4004418" y="643297"/>
                  <a:pt x="3942725" y="861353"/>
                  <a:pt x="3955595" y="976043"/>
                </a:cubicBezTo>
                <a:cubicBezTo>
                  <a:pt x="3968465" y="1090733"/>
                  <a:pt x="3918443" y="1385971"/>
                  <a:pt x="3955595" y="1505895"/>
                </a:cubicBezTo>
                <a:cubicBezTo>
                  <a:pt x="3992747" y="1625819"/>
                  <a:pt x="3908378" y="1883661"/>
                  <a:pt x="3955595" y="2035747"/>
                </a:cubicBezTo>
                <a:cubicBezTo>
                  <a:pt x="4002812" y="2187833"/>
                  <a:pt x="3930835" y="2492948"/>
                  <a:pt x="3955595" y="2788695"/>
                </a:cubicBezTo>
                <a:cubicBezTo>
                  <a:pt x="3683210" y="2796860"/>
                  <a:pt x="3590588" y="2776782"/>
                  <a:pt x="3311398" y="2788695"/>
                </a:cubicBezTo>
                <a:cubicBezTo>
                  <a:pt x="3032208" y="2800608"/>
                  <a:pt x="2952514" y="2766650"/>
                  <a:pt x="2785869" y="2788695"/>
                </a:cubicBezTo>
                <a:cubicBezTo>
                  <a:pt x="2619224" y="2810740"/>
                  <a:pt x="2463252" y="2752704"/>
                  <a:pt x="2220784" y="2788695"/>
                </a:cubicBezTo>
                <a:cubicBezTo>
                  <a:pt x="1978316" y="2824686"/>
                  <a:pt x="1839881" y="2732509"/>
                  <a:pt x="1734811" y="2788695"/>
                </a:cubicBezTo>
                <a:cubicBezTo>
                  <a:pt x="1629741" y="2844881"/>
                  <a:pt x="1408367" y="2781889"/>
                  <a:pt x="1090614" y="2788695"/>
                </a:cubicBezTo>
                <a:cubicBezTo>
                  <a:pt x="772861" y="2795501"/>
                  <a:pt x="607892" y="2723696"/>
                  <a:pt x="485973" y="2788695"/>
                </a:cubicBezTo>
                <a:cubicBezTo>
                  <a:pt x="364054" y="2853694"/>
                  <a:pt x="217990" y="2739848"/>
                  <a:pt x="0" y="2788695"/>
                </a:cubicBezTo>
                <a:cubicBezTo>
                  <a:pt x="-7601" y="2669704"/>
                  <a:pt x="39077" y="2473201"/>
                  <a:pt x="0" y="2258843"/>
                </a:cubicBezTo>
                <a:cubicBezTo>
                  <a:pt x="-39077" y="2044485"/>
                  <a:pt x="53496" y="1861687"/>
                  <a:pt x="0" y="1756878"/>
                </a:cubicBezTo>
                <a:cubicBezTo>
                  <a:pt x="-53496" y="1652069"/>
                  <a:pt x="54660" y="1408647"/>
                  <a:pt x="0" y="1199139"/>
                </a:cubicBezTo>
                <a:cubicBezTo>
                  <a:pt x="-54660" y="989631"/>
                  <a:pt x="54154" y="882158"/>
                  <a:pt x="0" y="641400"/>
                </a:cubicBezTo>
                <a:cubicBezTo>
                  <a:pt x="-54154" y="400642"/>
                  <a:pt x="64483" y="256861"/>
                  <a:pt x="0" y="0"/>
                </a:cubicBezTo>
                <a:close/>
              </a:path>
            </a:pathLst>
          </a:custGeom>
          <a:ln>
            <a:solidFill>
              <a:schemeClr val="tx1"/>
            </a:solidFill>
            <a:extLst>
              <a:ext uri="{C807C97D-BFC1-408E-A445-0C87EB9F89A2}">
                <ask:lineSketchStyleProps xmlns:ask="http://schemas.microsoft.com/office/drawing/2018/sketchyshapes" sd="481711788">
                  <a:prstGeom prst="rect">
                    <a:avLst/>
                  </a:prstGeom>
                  <ask:type>
                    <ask:lineSketchScribble/>
                  </ask:type>
                </ask:lineSketchStyleProps>
              </a:ext>
            </a:extLst>
          </a:ln>
        </p:spPr>
      </p:pic>
      <p:sp>
        <p:nvSpPr>
          <p:cNvPr id="38" name="Title 1">
            <a:extLst>
              <a:ext uri="{FF2B5EF4-FFF2-40B4-BE49-F238E27FC236}">
                <a16:creationId xmlns:a16="http://schemas.microsoft.com/office/drawing/2014/main" id="{8CDC092F-4F44-F7C4-6BC1-750588C14F7E}"/>
              </a:ext>
            </a:extLst>
          </p:cNvPr>
          <p:cNvSpPr txBox="1">
            <a:spLocks/>
          </p:cNvSpPr>
          <p:nvPr/>
        </p:nvSpPr>
        <p:spPr>
          <a:xfrm>
            <a:off x="6096000" y="1504657"/>
            <a:ext cx="3236006" cy="533582"/>
          </a:xfrm>
          <a:prstGeom prst="rect">
            <a:avLst/>
          </a:prstGeom>
        </p:spPr>
        <p:txBody>
          <a:bodyPr vert="horz" lIns="91440" tIns="45720" rIns="91440" bIns="45720" rtlCol="0" anchor="b">
            <a:normAutofit fontScale="97500" lnSpcReduction="100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3600" dirty="0" err="1">
                <a:solidFill>
                  <a:srgbClr val="C00000"/>
                </a:solidFill>
                <a:latin typeface="Amasis MT Pro Black" panose="02040A04050005020304" pitchFamily="18" charset="0"/>
              </a:rPr>
              <a:t>Śalya</a:t>
            </a:r>
            <a:r>
              <a:rPr lang="en-US" sz="3600" dirty="0">
                <a:solidFill>
                  <a:srgbClr val="C00000"/>
                </a:solidFill>
                <a:latin typeface="Amasis MT Pro Black" panose="02040A04050005020304" pitchFamily="18" charset="0"/>
              </a:rPr>
              <a:t> Parva</a:t>
            </a:r>
          </a:p>
        </p:txBody>
      </p:sp>
      <p:sp>
        <p:nvSpPr>
          <p:cNvPr id="40" name="TextBox 39">
            <a:extLst>
              <a:ext uri="{FF2B5EF4-FFF2-40B4-BE49-F238E27FC236}">
                <a16:creationId xmlns:a16="http://schemas.microsoft.com/office/drawing/2014/main" id="{C3613525-203E-AA1F-9BAD-62F805DACAA4}"/>
              </a:ext>
            </a:extLst>
          </p:cNvPr>
          <p:cNvSpPr txBox="1"/>
          <p:nvPr/>
        </p:nvSpPr>
        <p:spPr>
          <a:xfrm>
            <a:off x="4068137" y="2380124"/>
            <a:ext cx="7854465" cy="34856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King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Mādrī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becomes the General of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Kaurava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Army. </a:t>
            </a:r>
          </a:p>
          <a:p>
            <a:pPr marL="285750" indent="-285750">
              <a:lnSpc>
                <a:spcPct val="150000"/>
              </a:lnSpc>
              <a:buFont typeface="Arial" panose="020B0604020202020204" pitchFamily="34" charset="0"/>
              <a:buChar char="•"/>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Śalya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(18</a:t>
            </a:r>
            <a:r>
              <a:rPr lang="en-IN" sz="2500" baseline="300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dies at the hands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Dharmarāja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nSpc>
                <a:spcPct val="150000"/>
              </a:lnSpc>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Unable to watch the fight between his own students, Bhīma and Duryodhana ,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Balarāma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starts the holy pilgrimage along the Sarasvati River during this time. </a:t>
            </a:r>
            <a:endParaRPr lang="en-IN" sz="25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6666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icture containing text&#10;&#10;Description automatically generated">
            <a:extLst>
              <a:ext uri="{FF2B5EF4-FFF2-40B4-BE49-F238E27FC236}">
                <a16:creationId xmlns:a16="http://schemas.microsoft.com/office/drawing/2014/main" id="{893F6354-FC9A-D623-5E26-7A7ECDE078EB}"/>
              </a:ext>
            </a:extLst>
          </p:cNvPr>
          <p:cNvPicPr>
            <a:picLocks noGrp="1" noChangeAspect="1"/>
          </p:cNvPicPr>
          <p:nvPr>
            <p:ph type="pic" sz="quarter" idx="13"/>
          </p:nvPr>
        </p:nvPicPr>
        <p:blipFill>
          <a:blip r:embed="rId2"/>
          <a:srcRect l="2731" r="2731"/>
          <a:stretch>
            <a:fillRect/>
          </a:stretch>
        </p:blipFill>
        <p:spPr>
          <a:xfrm>
            <a:off x="0" y="0"/>
            <a:ext cx="5331655" cy="3686171"/>
          </a:xfrm>
        </p:spPr>
      </p:pic>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28</a:t>
            </a:fld>
            <a:endParaRPr lang="en-US" dirty="0"/>
          </a:p>
        </p:txBody>
      </p:sp>
      <p:sp>
        <p:nvSpPr>
          <p:cNvPr id="19" name="TextBox 18">
            <a:extLst>
              <a:ext uri="{FF2B5EF4-FFF2-40B4-BE49-F238E27FC236}">
                <a16:creationId xmlns:a16="http://schemas.microsoft.com/office/drawing/2014/main" id="{3ABE943C-E4D8-8CCE-C09E-C48D033352F1}"/>
              </a:ext>
            </a:extLst>
          </p:cNvPr>
          <p:cNvSpPr txBox="1"/>
          <p:nvPr/>
        </p:nvSpPr>
        <p:spPr>
          <a:xfrm>
            <a:off x="5620043" y="642756"/>
            <a:ext cx="6283569" cy="1200329"/>
          </a:xfrm>
          <a:prstGeom prst="rect">
            <a:avLst/>
          </a:prstGeom>
          <a:noFill/>
        </p:spPr>
        <p:txBody>
          <a:bodyPr wrap="square">
            <a:spAutoFit/>
          </a:bodyPr>
          <a:lstStyle/>
          <a:p>
            <a:pPr algn="ctr"/>
            <a:r>
              <a:rPr lang="en-IN" sz="2400" dirty="0">
                <a:effectLst/>
                <a:latin typeface="Bookman Old Style" panose="02050604050505020204" pitchFamily="18" charset="0"/>
                <a:ea typeface="Calibri" panose="020F0502020204030204" pitchFamily="34" charset="0"/>
                <a:cs typeface="Kartika" panose="02020503030404060203" pitchFamily="18" charset="0"/>
              </a:rPr>
              <a:t>At the end of the battle Bhīma breaks Duryodhana’s thighs and he collapses on the field </a:t>
            </a:r>
            <a:endParaRPr lang="en-IN" sz="2400" dirty="0">
              <a:latin typeface="Bookman Old Style" panose="02050604050505020204" pitchFamily="18" charset="0"/>
            </a:endParaRPr>
          </a:p>
        </p:txBody>
      </p:sp>
      <p:sp>
        <p:nvSpPr>
          <p:cNvPr id="20" name="Title 1">
            <a:extLst>
              <a:ext uri="{FF2B5EF4-FFF2-40B4-BE49-F238E27FC236}">
                <a16:creationId xmlns:a16="http://schemas.microsoft.com/office/drawing/2014/main" id="{9AD5021A-7F3C-4FD1-0350-51594B852EB2}"/>
              </a:ext>
            </a:extLst>
          </p:cNvPr>
          <p:cNvSpPr txBox="1">
            <a:spLocks/>
          </p:cNvSpPr>
          <p:nvPr/>
        </p:nvSpPr>
        <p:spPr>
          <a:xfrm>
            <a:off x="6096000" y="2457856"/>
            <a:ext cx="3236006" cy="533582"/>
          </a:xfrm>
          <a:prstGeom prst="rect">
            <a:avLst/>
          </a:prstGeom>
        </p:spPr>
        <p:txBody>
          <a:bodyPr vert="horz" lIns="91440" tIns="45720" rIns="91440" bIns="45720" rtlCol="0" anchor="b">
            <a:normAutofit fontScale="900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3600" dirty="0" err="1">
                <a:solidFill>
                  <a:srgbClr val="C00000"/>
                </a:solidFill>
                <a:latin typeface="Amasis MT Pro Black" panose="02040A04050005020304" pitchFamily="18" charset="0"/>
              </a:rPr>
              <a:t>Souptika</a:t>
            </a:r>
            <a:r>
              <a:rPr lang="en-US" sz="3600" dirty="0">
                <a:solidFill>
                  <a:srgbClr val="C00000"/>
                </a:solidFill>
                <a:latin typeface="Amasis MT Pro Black" panose="02040A04050005020304" pitchFamily="18" charset="0"/>
              </a:rPr>
              <a:t> Parva</a:t>
            </a:r>
          </a:p>
        </p:txBody>
      </p:sp>
      <p:sp>
        <p:nvSpPr>
          <p:cNvPr id="21" name="TextBox 20">
            <a:extLst>
              <a:ext uri="{FF2B5EF4-FFF2-40B4-BE49-F238E27FC236}">
                <a16:creationId xmlns:a16="http://schemas.microsoft.com/office/drawing/2014/main" id="{81E23E6F-4CF9-D98B-CA47-1DA72A77220C}"/>
              </a:ext>
            </a:extLst>
          </p:cNvPr>
          <p:cNvSpPr txBox="1"/>
          <p:nvPr/>
        </p:nvSpPr>
        <p:spPr>
          <a:xfrm>
            <a:off x="379828" y="3098965"/>
            <a:ext cx="11812172" cy="2785378"/>
          </a:xfrm>
          <a:prstGeom prst="rect">
            <a:avLst/>
          </a:prstGeom>
          <a:noFill/>
        </p:spPr>
        <p:txBody>
          <a:bodyPr wrap="square">
            <a:spAutoFit/>
          </a:bodyPr>
          <a:lstStyle/>
          <a:p>
            <a:pPr marL="3770313" indent="-285750" algn="just">
              <a:buFont typeface="Arial" panose="020B0604020202020204" pitchFamily="34" charset="0"/>
              <a:buChar char="•"/>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Kŗtavarmā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Kṛpā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the son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Droṇa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Aśvatthāmā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came to the battle field and saw King Duryodhana lying on the ground. </a:t>
            </a:r>
          </a:p>
          <a:p>
            <a:pPr marL="285750" indent="-285750" algn="just">
              <a:buFont typeface="Arial" panose="020B0604020202020204" pitchFamily="34" charset="0"/>
              <a:buChar char="•"/>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Aśvatthāmā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vowed that he would not take off his armour without killing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their allies. </a:t>
            </a:r>
          </a:p>
          <a:p>
            <a:pPr marL="285750" indent="-285750" algn="jus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That night,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Aśvatthāmā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entered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camp and killed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Dṛṣṭadyumna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all the sons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31" name="Picture 30" descr="Logo, company name&#10;&#10;Description automatically generated">
            <a:extLst>
              <a:ext uri="{FF2B5EF4-FFF2-40B4-BE49-F238E27FC236}">
                <a16:creationId xmlns:a16="http://schemas.microsoft.com/office/drawing/2014/main" id="{79ACEDF4-6F29-00C5-7547-6E8429F025BD}"/>
              </a:ext>
            </a:extLst>
          </p:cNvPr>
          <p:cNvPicPr>
            <a:picLocks noChangeAspect="1"/>
          </p:cNvPicPr>
          <p:nvPr/>
        </p:nvPicPr>
        <p:blipFill rotWithShape="1">
          <a:blip r:embed="rId3"/>
          <a:srcRect b="16311"/>
          <a:stretch/>
        </p:blipFill>
        <p:spPr>
          <a:xfrm>
            <a:off x="112542" y="5991870"/>
            <a:ext cx="2423367" cy="866130"/>
          </a:xfrm>
          <a:prstGeom prst="rect">
            <a:avLst/>
          </a:prstGeom>
        </p:spPr>
      </p:pic>
    </p:spTree>
    <p:extLst>
      <p:ext uri="{BB962C8B-B14F-4D97-AF65-F5344CB8AC3E}">
        <p14:creationId xmlns:p14="http://schemas.microsoft.com/office/powerpoint/2010/main" val="3958427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picture containing text, linedrawing&#10;&#10;Description automatically generated">
            <a:extLst>
              <a:ext uri="{FF2B5EF4-FFF2-40B4-BE49-F238E27FC236}">
                <a16:creationId xmlns:a16="http://schemas.microsoft.com/office/drawing/2014/main" id="{CBD8C1C4-E24E-8D9F-6EDF-5D0A7D2CEF02}"/>
              </a:ext>
            </a:extLst>
          </p:cNvPr>
          <p:cNvPicPr>
            <a:picLocks noGrp="1" noChangeAspect="1"/>
          </p:cNvPicPr>
          <p:nvPr>
            <p:ph type="pic" sz="quarter" idx="13"/>
          </p:nvPr>
        </p:nvPicPr>
        <p:blipFill>
          <a:blip r:embed="rId2"/>
          <a:srcRect l="9027" r="9027"/>
          <a:stretch>
            <a:fillRect/>
          </a:stretch>
        </p:blipFill>
        <p:spPr>
          <a:xfrm>
            <a:off x="0" y="0"/>
            <a:ext cx="4713335" cy="3235569"/>
          </a:xfrm>
        </p:spPr>
      </p:pic>
      <p:sp>
        <p:nvSpPr>
          <p:cNvPr id="11" name="Slide Number Placeholder 10">
            <a:extLst>
              <a:ext uri="{FF2B5EF4-FFF2-40B4-BE49-F238E27FC236}">
                <a16:creationId xmlns:a16="http://schemas.microsoft.com/office/drawing/2014/main" id="{A720F25F-904B-4AA2-9CB6-69411308A123}"/>
              </a:ext>
            </a:extLst>
          </p:cNvPr>
          <p:cNvSpPr>
            <a:spLocks noGrp="1"/>
          </p:cNvSpPr>
          <p:nvPr>
            <p:ph type="sldNum" sz="quarter" idx="12"/>
          </p:nvPr>
        </p:nvSpPr>
        <p:spPr/>
        <p:txBody>
          <a:bodyPr/>
          <a:lstStyle/>
          <a:p>
            <a:fld id="{B9713C8C-8E70-45D5-AE59-23E60168254E}" type="slidenum">
              <a:rPr lang="en-US" smtClean="0"/>
              <a:t>29</a:t>
            </a:fld>
            <a:endParaRPr lang="en-US" dirty="0"/>
          </a:p>
        </p:txBody>
      </p:sp>
      <p:sp>
        <p:nvSpPr>
          <p:cNvPr id="25" name="TextBox 24">
            <a:extLst>
              <a:ext uri="{FF2B5EF4-FFF2-40B4-BE49-F238E27FC236}">
                <a16:creationId xmlns:a16="http://schemas.microsoft.com/office/drawing/2014/main" id="{F909211D-A826-830C-12C3-BD4AFD79A1ED}"/>
              </a:ext>
            </a:extLst>
          </p:cNvPr>
          <p:cNvSpPr txBox="1"/>
          <p:nvPr/>
        </p:nvSpPr>
        <p:spPr>
          <a:xfrm>
            <a:off x="4557931" y="136525"/>
            <a:ext cx="7634069" cy="348569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Bhīma runs after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Aśvatthāmā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Bhagavān</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catch up with Bhīma and reach there.  </a:t>
            </a:r>
          </a:p>
          <a:p>
            <a:pPr marL="285750" indent="-285750">
              <a:lnSpc>
                <a:spcPct val="150000"/>
              </a:lnSpc>
              <a:buFont typeface="Arial" panose="020B0604020202020204" pitchFamily="34" charset="0"/>
              <a:buChar char="•"/>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Aśvatthāmā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unleashed the celestial weapon &amp;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uses his powers to control the celestial weapon &amp; Arjuna destroys it. </a:t>
            </a:r>
          </a:p>
          <a:p>
            <a:pPr marL="285750" indent="-285750">
              <a:lnSpc>
                <a:spcPct val="150000"/>
              </a:lnSpc>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Then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Śrī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Dvaipāyana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curse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Aśvatthāmā</a:t>
            </a:r>
            <a:endPar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Title 1">
            <a:extLst>
              <a:ext uri="{FF2B5EF4-FFF2-40B4-BE49-F238E27FC236}">
                <a16:creationId xmlns:a16="http://schemas.microsoft.com/office/drawing/2014/main" id="{7DCFD0E1-94D5-9957-0230-2E31E1CD9B4C}"/>
              </a:ext>
            </a:extLst>
          </p:cNvPr>
          <p:cNvSpPr txBox="1">
            <a:spLocks/>
          </p:cNvSpPr>
          <p:nvPr/>
        </p:nvSpPr>
        <p:spPr>
          <a:xfrm>
            <a:off x="-293778" y="3807530"/>
            <a:ext cx="3236006" cy="533582"/>
          </a:xfrm>
          <a:prstGeom prst="rect">
            <a:avLst/>
          </a:prstGeom>
        </p:spPr>
        <p:txBody>
          <a:bodyPr vert="horz" lIns="91440" tIns="45720" rIns="91440" bIns="45720" rtlCol="0" anchor="b">
            <a:normAutofit fontScale="97500" lnSpcReduction="100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3600" dirty="0" err="1">
                <a:solidFill>
                  <a:srgbClr val="C00000"/>
                </a:solidFill>
                <a:latin typeface="Amasis MT Pro Black" panose="02040A04050005020304" pitchFamily="18" charset="0"/>
              </a:rPr>
              <a:t>Strī</a:t>
            </a:r>
            <a:r>
              <a:rPr lang="en-US" sz="3600" dirty="0">
                <a:solidFill>
                  <a:srgbClr val="C00000"/>
                </a:solidFill>
                <a:latin typeface="Amasis MT Pro Black" panose="02040A04050005020304" pitchFamily="18" charset="0"/>
              </a:rPr>
              <a:t> Parva</a:t>
            </a:r>
          </a:p>
        </p:txBody>
      </p:sp>
      <p:sp>
        <p:nvSpPr>
          <p:cNvPr id="30" name="TextBox 29">
            <a:extLst>
              <a:ext uri="{FF2B5EF4-FFF2-40B4-BE49-F238E27FC236}">
                <a16:creationId xmlns:a16="http://schemas.microsoft.com/office/drawing/2014/main" id="{A8F1960B-49FF-43A9-6EB9-8651AE3A13DA}"/>
              </a:ext>
            </a:extLst>
          </p:cNvPr>
          <p:cNvSpPr txBox="1"/>
          <p:nvPr/>
        </p:nvSpPr>
        <p:spPr>
          <a:xfrm>
            <a:off x="236806" y="4395753"/>
            <a:ext cx="11718388" cy="1754455"/>
          </a:xfrm>
          <a:prstGeom prst="rect">
            <a:avLst/>
          </a:prstGeom>
          <a:noFill/>
        </p:spPr>
        <p:txBody>
          <a:bodyPr wrap="square">
            <a:spAutoFit/>
          </a:bodyPr>
          <a:lstStyle/>
          <a:p>
            <a:pPr algn="just">
              <a:lnSpc>
                <a:spcPct val="150000"/>
              </a:lnSpc>
              <a:spcAft>
                <a:spcPts val="800"/>
              </a:spcAft>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 wives of the heroes and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Gāndhārī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Dhṛtarāṣṭra’s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see the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Kṣatriya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warriors lying on the field of battle. They mourn and all the </a:t>
            </a:r>
            <a:r>
              <a:rPr lang="en-IN" sz="2500" dirty="0">
                <a:solidFill>
                  <a:srgbClr val="0E101A"/>
                </a:solidFill>
                <a:effectLst/>
                <a:latin typeface="Times New Roman" panose="02020603050405020304" pitchFamily="18" charset="0"/>
                <a:ea typeface="Times New Roman" panose="02020603050405020304" pitchFamily="18" charset="0"/>
                <a:cs typeface="Times New Roman" panose="02020603050405020304" pitchFamily="18" charset="0"/>
              </a:rPr>
              <a:t>dead bodies of the kings were burnt according to prescribed rites.</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1" name="Picture 30" descr="Logo, company name&#10;&#10;Description automatically generated">
            <a:extLst>
              <a:ext uri="{FF2B5EF4-FFF2-40B4-BE49-F238E27FC236}">
                <a16:creationId xmlns:a16="http://schemas.microsoft.com/office/drawing/2014/main" id="{79ACEDF4-6F29-00C5-7547-6E8429F025BD}"/>
              </a:ext>
            </a:extLst>
          </p:cNvPr>
          <p:cNvPicPr>
            <a:picLocks noChangeAspect="1"/>
          </p:cNvPicPr>
          <p:nvPr/>
        </p:nvPicPr>
        <p:blipFill rotWithShape="1">
          <a:blip r:embed="rId3"/>
          <a:srcRect b="16311"/>
          <a:stretch/>
        </p:blipFill>
        <p:spPr>
          <a:xfrm>
            <a:off x="112542" y="5991870"/>
            <a:ext cx="2423367" cy="866130"/>
          </a:xfrm>
          <a:prstGeom prst="rect">
            <a:avLst/>
          </a:prstGeom>
        </p:spPr>
      </p:pic>
    </p:spTree>
    <p:extLst>
      <p:ext uri="{BB962C8B-B14F-4D97-AF65-F5344CB8AC3E}">
        <p14:creationId xmlns:p14="http://schemas.microsoft.com/office/powerpoint/2010/main" val="3402346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B5DF4F0-66AB-39FC-8A35-15D39CB2C885}"/>
              </a:ext>
            </a:extLst>
          </p:cNvPr>
          <p:cNvPicPr>
            <a:picLocks noGrp="1" noChangeAspect="1"/>
          </p:cNvPicPr>
          <p:nvPr>
            <p:ph type="pic" sz="quarter" idx="13"/>
          </p:nvPr>
        </p:nvPicPr>
        <p:blipFill>
          <a:blip r:embed="rId2"/>
          <a:srcRect t="11660" b="11660"/>
          <a:stretch>
            <a:fillRect/>
          </a:stretch>
        </p:blipFill>
        <p:spPr>
          <a:xfrm rot="16200000">
            <a:off x="2798267" y="-1031607"/>
            <a:ext cx="6105136" cy="8945217"/>
          </a:xfrm>
          <a:prstGeom prst="rect">
            <a:avLst/>
          </a:prstGeom>
        </p:spPr>
      </p:pic>
    </p:spTree>
    <p:extLst>
      <p:ext uri="{BB962C8B-B14F-4D97-AF65-F5344CB8AC3E}">
        <p14:creationId xmlns:p14="http://schemas.microsoft.com/office/powerpoint/2010/main" val="1896785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painting of a group of people&#10;&#10;Description automatically generated with medium confidence">
            <a:extLst>
              <a:ext uri="{FF2B5EF4-FFF2-40B4-BE49-F238E27FC236}">
                <a16:creationId xmlns:a16="http://schemas.microsoft.com/office/drawing/2014/main" id="{CD1A8000-21B5-4424-4638-EA7B8A5A195B}"/>
              </a:ext>
            </a:extLst>
          </p:cNvPr>
          <p:cNvPicPr>
            <a:picLocks noGrp="1" noChangeAspect="1"/>
          </p:cNvPicPr>
          <p:nvPr>
            <p:ph type="pic" sz="quarter" idx="16"/>
          </p:nvPr>
        </p:nvPicPr>
        <p:blipFill rotWithShape="1">
          <a:blip r:embed="rId2"/>
          <a:srcRect l="-1119" r="14647"/>
          <a:stretch/>
        </p:blipFill>
        <p:spPr>
          <a:xfrm>
            <a:off x="6400801" y="0"/>
            <a:ext cx="5791199" cy="3767347"/>
          </a:xfrm>
        </p:spPr>
      </p:pic>
      <p:sp>
        <p:nvSpPr>
          <p:cNvPr id="24" name="Title 1">
            <a:extLst>
              <a:ext uri="{FF2B5EF4-FFF2-40B4-BE49-F238E27FC236}">
                <a16:creationId xmlns:a16="http://schemas.microsoft.com/office/drawing/2014/main" id="{AA4FC4EF-444F-54D8-7539-7604CE887145}"/>
              </a:ext>
            </a:extLst>
          </p:cNvPr>
          <p:cNvSpPr txBox="1">
            <a:spLocks/>
          </p:cNvSpPr>
          <p:nvPr/>
        </p:nvSpPr>
        <p:spPr>
          <a:xfrm>
            <a:off x="-1" y="186610"/>
            <a:ext cx="2662747" cy="533582"/>
          </a:xfrm>
          <a:prstGeom prst="rect">
            <a:avLst/>
          </a:prstGeom>
        </p:spPr>
        <p:txBody>
          <a:bodyPr vert="horz" lIns="91440" tIns="45720" rIns="91440" bIns="45720" rtlCol="0" anchor="b">
            <a:normAutofit fontScale="900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3600" dirty="0" err="1">
                <a:solidFill>
                  <a:srgbClr val="C00000"/>
                </a:solidFill>
                <a:latin typeface="Amasis MT Pro Black" panose="02040A04050005020304" pitchFamily="18" charset="0"/>
              </a:rPr>
              <a:t>Śānti</a:t>
            </a:r>
            <a:r>
              <a:rPr lang="en-US" sz="3600" dirty="0">
                <a:solidFill>
                  <a:srgbClr val="C00000"/>
                </a:solidFill>
                <a:latin typeface="Amasis MT Pro Black" panose="02040A04050005020304" pitchFamily="18" charset="0"/>
              </a:rPr>
              <a:t> Parva</a:t>
            </a:r>
          </a:p>
        </p:txBody>
      </p:sp>
      <p:sp>
        <p:nvSpPr>
          <p:cNvPr id="25" name="TextBox 24">
            <a:extLst>
              <a:ext uri="{FF2B5EF4-FFF2-40B4-BE49-F238E27FC236}">
                <a16:creationId xmlns:a16="http://schemas.microsoft.com/office/drawing/2014/main" id="{603CB306-FB85-8DF5-F41C-608261166786}"/>
              </a:ext>
            </a:extLst>
          </p:cNvPr>
          <p:cNvSpPr txBox="1"/>
          <p:nvPr/>
        </p:nvSpPr>
        <p:spPr>
          <a:xfrm>
            <a:off x="2107" y="651676"/>
            <a:ext cx="6541476" cy="5422125"/>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Yudhiṣṭhira</a:t>
            </a: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becomes</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despondent at having killed his kins. </a:t>
            </a:r>
          </a:p>
          <a:p>
            <a:pPr marL="285750" indent="-285750" algn="just">
              <a:lnSpc>
                <a:spcPct val="150000"/>
              </a:lnSpc>
              <a:spcAft>
                <a:spcPts val="800"/>
              </a:spcAf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On the bed of arrows,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Bhīṣma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narrates the duties and laws that kings</a:t>
            </a: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Also he recounted are norms during emergencies and rules of time and cause.</a:t>
            </a: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It describes the rules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Dharmā</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Artha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in detail, the different rules of donation etc.</a:t>
            </a:r>
          </a:p>
          <a:p>
            <a:pPr marL="285750" indent="-285750" algn="just">
              <a:lnSpc>
                <a:spcPct val="150000"/>
              </a:lnSpc>
              <a:spcAft>
                <a:spcPts val="800"/>
              </a:spcAft>
              <a:buFont typeface="Arial" panose="020B0604020202020204" pitchFamily="34" charset="0"/>
              <a:buChar char="•"/>
            </a:pPr>
            <a:r>
              <a:rPr lang="en-IN" sz="25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Then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Bhīṣma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ascents to heaven. </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 name="Picture 29" descr="Logo, company name&#10;&#10;Description automatically generated">
            <a:extLst>
              <a:ext uri="{FF2B5EF4-FFF2-40B4-BE49-F238E27FC236}">
                <a16:creationId xmlns:a16="http://schemas.microsoft.com/office/drawing/2014/main" id="{36A6A224-3798-38DC-B8E8-FA50A79FF7CE}"/>
              </a:ext>
            </a:extLst>
          </p:cNvPr>
          <p:cNvPicPr>
            <a:picLocks noChangeAspect="1"/>
          </p:cNvPicPr>
          <p:nvPr/>
        </p:nvPicPr>
        <p:blipFill>
          <a:blip r:embed="rId3"/>
          <a:stretch>
            <a:fillRect/>
          </a:stretch>
        </p:blipFill>
        <p:spPr>
          <a:xfrm>
            <a:off x="173281" y="6035906"/>
            <a:ext cx="2312932" cy="979728"/>
          </a:xfrm>
          <a:prstGeom prst="rect">
            <a:avLst/>
          </a:prstGeom>
        </p:spPr>
      </p:pic>
      <p:sp>
        <p:nvSpPr>
          <p:cNvPr id="3" name="TextBox 2">
            <a:extLst>
              <a:ext uri="{FF2B5EF4-FFF2-40B4-BE49-F238E27FC236}">
                <a16:creationId xmlns:a16="http://schemas.microsoft.com/office/drawing/2014/main" id="{C95B21B9-5F89-A79A-C24F-799BA152874B}"/>
              </a:ext>
            </a:extLst>
          </p:cNvPr>
          <p:cNvSpPr txBox="1"/>
          <p:nvPr/>
        </p:nvSpPr>
        <p:spPr>
          <a:xfrm>
            <a:off x="6891129" y="4012240"/>
            <a:ext cx="4439480" cy="2123658"/>
          </a:xfrm>
          <a:prstGeom prst="rect">
            <a:avLst/>
          </a:prstGeom>
          <a:noFill/>
        </p:spPr>
        <p:txBody>
          <a:bodyPr wrap="square">
            <a:spAutoFit/>
          </a:bodyPr>
          <a:lstStyle/>
          <a:p>
            <a:pPr algn="l"/>
            <a:r>
              <a:rPr lang="en-US" sz="2400" b="1" i="0" u="none" strike="noStrike" baseline="0" dirty="0" err="1">
                <a:solidFill>
                  <a:srgbClr val="0F1419"/>
                </a:solidFill>
                <a:latin typeface="Times New Roman" panose="02020603050405020304" pitchFamily="18" charset="0"/>
              </a:rPr>
              <a:t>Anushasana-parvan</a:t>
            </a:r>
            <a:r>
              <a:rPr lang="en-US" sz="2400" b="1" i="0" u="none" strike="noStrike" baseline="0" dirty="0">
                <a:solidFill>
                  <a:srgbClr val="0F1419"/>
                </a:solidFill>
                <a:latin typeface="Times New Roman" panose="02020603050405020304" pitchFamily="18" charset="0"/>
              </a:rPr>
              <a:t> </a:t>
            </a:r>
            <a:r>
              <a:rPr lang="en-US" sz="1800" b="0" i="0" u="none" strike="noStrike" baseline="0" dirty="0" err="1">
                <a:solidFill>
                  <a:srgbClr val="0F1419"/>
                </a:solidFill>
                <a:latin typeface="Times New Roman" panose="02020603050405020304" pitchFamily="18" charset="0"/>
              </a:rPr>
              <a:t>Anushasana</a:t>
            </a:r>
            <a:r>
              <a:rPr lang="en-US" sz="1800" b="0" i="0" u="none" strike="noStrike" baseline="0" dirty="0">
                <a:solidFill>
                  <a:srgbClr val="0F1419"/>
                </a:solidFill>
                <a:latin typeface="Times New Roman" panose="02020603050405020304" pitchFamily="18" charset="0"/>
              </a:rPr>
              <a:t> </a:t>
            </a:r>
            <a:r>
              <a:rPr lang="en-US" sz="1800" b="0" i="0" u="none" strike="noStrike" baseline="0" dirty="0" err="1">
                <a:solidFill>
                  <a:srgbClr val="0F1419"/>
                </a:solidFill>
                <a:latin typeface="Times New Roman" panose="02020603050405020304" pitchFamily="18" charset="0"/>
              </a:rPr>
              <a:t>Parvan</a:t>
            </a:r>
            <a:r>
              <a:rPr lang="en-US" sz="1800" b="0" i="0" u="none" strike="noStrike" baseline="0" dirty="0">
                <a:solidFill>
                  <a:srgbClr val="0F1419"/>
                </a:solidFill>
                <a:latin typeface="Times New Roman" panose="02020603050405020304" pitchFamily="18" charset="0"/>
              </a:rPr>
              <a:t> specifically deals with Bhishma's teachings to</a:t>
            </a:r>
          </a:p>
          <a:p>
            <a:pPr algn="l"/>
            <a:r>
              <a:rPr lang="en-US" sz="1800" b="0" i="0" u="none" strike="noStrike" baseline="0" dirty="0" err="1">
                <a:solidFill>
                  <a:srgbClr val="0F1419"/>
                </a:solidFill>
                <a:latin typeface="Times New Roman" panose="02020603050405020304" pitchFamily="18" charset="0"/>
              </a:rPr>
              <a:t>Yudhisthira</a:t>
            </a:r>
            <a:r>
              <a:rPr lang="en-US" sz="1800" b="0" i="0" u="none" strike="noStrike" baseline="0" dirty="0">
                <a:solidFill>
                  <a:srgbClr val="0F1419"/>
                </a:solidFill>
                <a:latin typeface="Times New Roman" panose="02020603050405020304" pitchFamily="18" charset="0"/>
              </a:rPr>
              <a:t> related to Dharma, Artha, Dana, etc., as he ascends to the throne of</a:t>
            </a:r>
          </a:p>
          <a:p>
            <a:pPr algn="l"/>
            <a:r>
              <a:rPr lang="en-US" sz="1800" b="0" i="0" u="none" strike="noStrike" baseline="0" dirty="0" err="1">
                <a:solidFill>
                  <a:srgbClr val="0F1419"/>
                </a:solidFill>
                <a:latin typeface="Times New Roman" panose="02020603050405020304" pitchFamily="18" charset="0"/>
              </a:rPr>
              <a:t>Hastinapura</a:t>
            </a:r>
            <a:r>
              <a:rPr lang="en-US" sz="1800" b="0" i="0" u="none" strike="noStrike" baseline="0" dirty="0">
                <a:solidFill>
                  <a:srgbClr val="0F1419"/>
                </a:solidFill>
                <a:latin typeface="Times New Roman" panose="02020603050405020304" pitchFamily="18" charset="0"/>
              </a:rPr>
              <a:t>. The </a:t>
            </a:r>
            <a:r>
              <a:rPr lang="en-US" sz="1800" b="0" i="0" u="none" strike="noStrike" baseline="0" dirty="0" err="1">
                <a:solidFill>
                  <a:srgbClr val="0F1419"/>
                </a:solidFill>
                <a:latin typeface="Times New Roman" panose="02020603050405020304" pitchFamily="18" charset="0"/>
              </a:rPr>
              <a:t>parvan</a:t>
            </a:r>
            <a:r>
              <a:rPr lang="en-US" sz="1800" b="0" i="0" u="none" strike="noStrike" baseline="0" dirty="0">
                <a:solidFill>
                  <a:srgbClr val="0F1419"/>
                </a:solidFill>
                <a:latin typeface="Times New Roman" panose="02020603050405020304" pitchFamily="18" charset="0"/>
              </a:rPr>
              <a:t> ends with Bhishma's </a:t>
            </a:r>
            <a:r>
              <a:rPr lang="en-US" sz="1800" b="0" i="0" u="none" strike="noStrike" baseline="0" dirty="0" err="1">
                <a:solidFill>
                  <a:srgbClr val="0F1419"/>
                </a:solidFill>
                <a:latin typeface="Times New Roman" panose="02020603050405020304" pitchFamily="18" charset="0"/>
              </a:rPr>
              <a:t>svargarohana</a:t>
            </a:r>
            <a:r>
              <a:rPr lang="en-US" sz="1800" b="0" i="0" u="none" strike="noStrike" baseline="0" dirty="0">
                <a:solidFill>
                  <a:srgbClr val="0F1419"/>
                </a:solidFill>
                <a:latin typeface="Times New Roman" panose="02020603050405020304" pitchFamily="18" charset="0"/>
              </a:rPr>
              <a:t>.</a:t>
            </a:r>
            <a:endParaRPr lang="en-US" dirty="0"/>
          </a:p>
        </p:txBody>
      </p:sp>
    </p:spTree>
    <p:extLst>
      <p:ext uri="{BB962C8B-B14F-4D97-AF65-F5344CB8AC3E}">
        <p14:creationId xmlns:p14="http://schemas.microsoft.com/office/powerpoint/2010/main" val="4266691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78DCAADF-BF34-5A75-7B0F-B180866F75CF}"/>
              </a:ext>
            </a:extLst>
          </p:cNvPr>
          <p:cNvSpPr txBox="1">
            <a:spLocks/>
          </p:cNvSpPr>
          <p:nvPr/>
        </p:nvSpPr>
        <p:spPr>
          <a:xfrm>
            <a:off x="290733" y="440491"/>
            <a:ext cx="3547402" cy="533582"/>
          </a:xfrm>
          <a:prstGeom prst="rect">
            <a:avLst/>
          </a:prstGeom>
        </p:spPr>
        <p:txBody>
          <a:bodyPr vert="horz" lIns="91440" tIns="45720" rIns="91440" bIns="45720" rtlCol="0" anchor="b">
            <a:normAutofit fontScale="75000" lnSpcReduction="200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3600" dirty="0" err="1">
                <a:solidFill>
                  <a:srgbClr val="C00000"/>
                </a:solidFill>
                <a:latin typeface="Amasis MT Pro Black" panose="02040A04050005020304" pitchFamily="18" charset="0"/>
              </a:rPr>
              <a:t>Āśvamedhika</a:t>
            </a:r>
            <a:r>
              <a:rPr lang="en-US" sz="3600" dirty="0">
                <a:solidFill>
                  <a:srgbClr val="C00000"/>
                </a:solidFill>
                <a:latin typeface="Amasis MT Pro Black" panose="02040A04050005020304" pitchFamily="18" charset="0"/>
              </a:rPr>
              <a:t> Parva</a:t>
            </a:r>
          </a:p>
        </p:txBody>
      </p:sp>
      <p:sp>
        <p:nvSpPr>
          <p:cNvPr id="27" name="TextBox 26">
            <a:extLst>
              <a:ext uri="{FF2B5EF4-FFF2-40B4-BE49-F238E27FC236}">
                <a16:creationId xmlns:a16="http://schemas.microsoft.com/office/drawing/2014/main" id="{52BC2F03-0D4C-CD51-5C79-E137F6982BB2}"/>
              </a:ext>
            </a:extLst>
          </p:cNvPr>
          <p:cNvSpPr txBox="1"/>
          <p:nvPr/>
        </p:nvSpPr>
        <p:spPr>
          <a:xfrm>
            <a:off x="102199" y="1089346"/>
            <a:ext cx="5598300" cy="3588290"/>
          </a:xfrm>
          <a:prstGeom prst="rect">
            <a:avLst/>
          </a:prstGeom>
          <a:noFill/>
        </p:spPr>
        <p:txBody>
          <a:bodyPr wrap="square">
            <a:spAutoFit/>
          </a:bodyPr>
          <a:lstStyle/>
          <a:p>
            <a:pPr marL="285750" indent="-285750" algn="just">
              <a:lnSpc>
                <a:spcPct val="150000"/>
              </a:lnSpc>
              <a:spcAft>
                <a:spcPts val="800"/>
              </a:spcAf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story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Saṃvarta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Marietta, the discovery of the golden treasures, then the birth of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Parīkṣit</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are described. </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lnSpc>
                <a:spcPct val="150000"/>
              </a:lnSpc>
              <a:spcAft>
                <a:spcPts val="800"/>
              </a:spcAf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Arjuna’s journey with the sacrificial horse that had been set loose and his combat with many kings are explained. </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Title 1">
            <a:extLst>
              <a:ext uri="{FF2B5EF4-FFF2-40B4-BE49-F238E27FC236}">
                <a16:creationId xmlns:a16="http://schemas.microsoft.com/office/drawing/2014/main" id="{334E087A-90E8-5F78-4E48-FEFF8716E1DD}"/>
              </a:ext>
            </a:extLst>
          </p:cNvPr>
          <p:cNvSpPr txBox="1">
            <a:spLocks/>
          </p:cNvSpPr>
          <p:nvPr/>
        </p:nvSpPr>
        <p:spPr>
          <a:xfrm>
            <a:off x="-131297" y="4602652"/>
            <a:ext cx="3547402" cy="533582"/>
          </a:xfrm>
          <a:prstGeom prst="rect">
            <a:avLst/>
          </a:prstGeom>
        </p:spPr>
        <p:txBody>
          <a:bodyPr vert="horz" lIns="91440" tIns="45720" rIns="91440" bIns="45720" rtlCol="0" anchor="b">
            <a:normAutofit fontScale="67500" lnSpcReduction="200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3600" dirty="0" err="1">
                <a:solidFill>
                  <a:srgbClr val="C00000"/>
                </a:solidFill>
                <a:latin typeface="Amasis MT Pro Black" panose="02040A04050005020304" pitchFamily="18" charset="0"/>
              </a:rPr>
              <a:t>Āśramavāsika</a:t>
            </a:r>
            <a:r>
              <a:rPr lang="en-US" sz="3600" dirty="0">
                <a:solidFill>
                  <a:srgbClr val="C00000"/>
                </a:solidFill>
                <a:latin typeface="Amasis MT Pro Black" panose="02040A04050005020304" pitchFamily="18" charset="0"/>
              </a:rPr>
              <a:t> Parva</a:t>
            </a:r>
          </a:p>
        </p:txBody>
      </p:sp>
      <p:sp>
        <p:nvSpPr>
          <p:cNvPr id="29" name="TextBox 28">
            <a:extLst>
              <a:ext uri="{FF2B5EF4-FFF2-40B4-BE49-F238E27FC236}">
                <a16:creationId xmlns:a16="http://schemas.microsoft.com/office/drawing/2014/main" id="{A0A52654-25EC-5D59-4B6B-3D9C280744A4}"/>
              </a:ext>
            </a:extLst>
          </p:cNvPr>
          <p:cNvSpPr txBox="1"/>
          <p:nvPr/>
        </p:nvSpPr>
        <p:spPr>
          <a:xfrm>
            <a:off x="290733" y="5190748"/>
            <a:ext cx="11788725" cy="887872"/>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giving up the kingdom, King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Dhṛtarāṣṭra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accompanied by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Gāndhārī</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IN" sz="25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Vidura</a:t>
            </a:r>
            <a:r>
              <a:rPr lang="en-IN" sz="25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retires to the forest. </a:t>
            </a:r>
            <a:endParaRPr lang="en-IN" sz="25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 name="Picture 29" descr="Logo, company name&#10;&#10;Description automatically generated">
            <a:extLst>
              <a:ext uri="{FF2B5EF4-FFF2-40B4-BE49-F238E27FC236}">
                <a16:creationId xmlns:a16="http://schemas.microsoft.com/office/drawing/2014/main" id="{36A6A224-3798-38DC-B8E8-FA50A79FF7CE}"/>
              </a:ext>
            </a:extLst>
          </p:cNvPr>
          <p:cNvPicPr>
            <a:picLocks noChangeAspect="1"/>
          </p:cNvPicPr>
          <p:nvPr/>
        </p:nvPicPr>
        <p:blipFill>
          <a:blip r:embed="rId2"/>
          <a:stretch>
            <a:fillRect/>
          </a:stretch>
        </p:blipFill>
        <p:spPr>
          <a:xfrm>
            <a:off x="156716" y="5980687"/>
            <a:ext cx="2423367" cy="1034946"/>
          </a:xfrm>
          <a:prstGeom prst="rect">
            <a:avLst/>
          </a:prstGeom>
        </p:spPr>
      </p:pic>
      <p:pic>
        <p:nvPicPr>
          <p:cNvPr id="5" name="Picture Placeholder 4" descr="A picture containing text, floor&#10;&#10;Description automatically generated">
            <a:extLst>
              <a:ext uri="{FF2B5EF4-FFF2-40B4-BE49-F238E27FC236}">
                <a16:creationId xmlns:a16="http://schemas.microsoft.com/office/drawing/2014/main" id="{88EDDD1F-E85E-496B-3E8E-932316F51F2A}"/>
              </a:ext>
            </a:extLst>
          </p:cNvPr>
          <p:cNvPicPr>
            <a:picLocks noGrp="1" noChangeAspect="1"/>
          </p:cNvPicPr>
          <p:nvPr>
            <p:ph type="pic" sz="quarter" idx="16"/>
          </p:nvPr>
        </p:nvPicPr>
        <p:blipFill rotWithShape="1">
          <a:blip r:embed="rId3"/>
          <a:srcRect t="8987" b="8987"/>
          <a:stretch/>
        </p:blipFill>
        <p:spPr/>
      </p:pic>
    </p:spTree>
    <p:extLst>
      <p:ext uri="{BB962C8B-B14F-4D97-AF65-F5344CB8AC3E}">
        <p14:creationId xmlns:p14="http://schemas.microsoft.com/office/powerpoint/2010/main" val="28164024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icture containing text&#10;&#10;Description automatically generated">
            <a:extLst>
              <a:ext uri="{FF2B5EF4-FFF2-40B4-BE49-F238E27FC236}">
                <a16:creationId xmlns:a16="http://schemas.microsoft.com/office/drawing/2014/main" id="{B86715B8-F6F5-9068-8403-C24F71C25337}"/>
              </a:ext>
            </a:extLst>
          </p:cNvPr>
          <p:cNvPicPr>
            <a:picLocks noGrp="1" noChangeAspect="1"/>
          </p:cNvPicPr>
          <p:nvPr>
            <p:ph type="pic" sz="quarter" idx="13"/>
          </p:nvPr>
        </p:nvPicPr>
        <p:blipFill rotWithShape="1">
          <a:blip r:embed="rId2"/>
          <a:srcRect l="10106" r="-4657"/>
          <a:stretch/>
        </p:blipFill>
        <p:spPr>
          <a:xfrm>
            <a:off x="0" y="0"/>
            <a:ext cx="4322381" cy="3429000"/>
          </a:xfrm>
        </p:spPr>
      </p:pic>
      <p:pic>
        <p:nvPicPr>
          <p:cNvPr id="23" name="Picture Placeholder 22" descr="A picture containing pond&#10;&#10;Description automatically generated">
            <a:extLst>
              <a:ext uri="{FF2B5EF4-FFF2-40B4-BE49-F238E27FC236}">
                <a16:creationId xmlns:a16="http://schemas.microsoft.com/office/drawing/2014/main" id="{A2575B34-F533-D398-EB49-8DDC8268620C}"/>
              </a:ext>
            </a:extLst>
          </p:cNvPr>
          <p:cNvPicPr>
            <a:picLocks noGrp="1" noChangeAspect="1"/>
          </p:cNvPicPr>
          <p:nvPr>
            <p:ph type="pic" sz="quarter" idx="14"/>
          </p:nvPr>
        </p:nvPicPr>
        <p:blipFill rotWithShape="1">
          <a:blip r:embed="rId3"/>
          <a:srcRect t="10761" b="10761"/>
          <a:stretch/>
        </p:blipFill>
        <p:spPr>
          <a:xfrm>
            <a:off x="7246291" y="2776507"/>
            <a:ext cx="4941484" cy="3877363"/>
          </a:xfrm>
        </p:spPr>
      </p:pic>
      <p:sp>
        <p:nvSpPr>
          <p:cNvPr id="24" name="Title 1">
            <a:extLst>
              <a:ext uri="{FF2B5EF4-FFF2-40B4-BE49-F238E27FC236}">
                <a16:creationId xmlns:a16="http://schemas.microsoft.com/office/drawing/2014/main" id="{D1CA7444-A98D-8050-29F1-02701D737718}"/>
              </a:ext>
            </a:extLst>
          </p:cNvPr>
          <p:cNvSpPr txBox="1">
            <a:spLocks/>
          </p:cNvSpPr>
          <p:nvPr/>
        </p:nvSpPr>
        <p:spPr>
          <a:xfrm>
            <a:off x="4357316" y="306520"/>
            <a:ext cx="2747888" cy="533582"/>
          </a:xfrm>
          <a:prstGeom prst="rect">
            <a:avLst/>
          </a:prstGeom>
        </p:spPr>
        <p:txBody>
          <a:bodyPr vert="horz" lIns="91440" tIns="45720" rIns="91440" bIns="45720" rtlCol="0" anchor="b">
            <a:normAutofit fontScale="975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2800" dirty="0" err="1">
                <a:solidFill>
                  <a:srgbClr val="C00000"/>
                </a:solidFill>
                <a:latin typeface="Amasis MT Pro Black" panose="02040A04050005020304" pitchFamily="18" charset="0"/>
              </a:rPr>
              <a:t>Mausalaparva</a:t>
            </a:r>
            <a:endParaRPr lang="en-US" sz="2800" dirty="0">
              <a:solidFill>
                <a:srgbClr val="C00000"/>
              </a:solidFill>
              <a:latin typeface="Amasis MT Pro Black" panose="02040A04050005020304" pitchFamily="18" charset="0"/>
            </a:endParaRPr>
          </a:p>
        </p:txBody>
      </p:sp>
      <p:sp>
        <p:nvSpPr>
          <p:cNvPr id="25" name="TextBox 24">
            <a:extLst>
              <a:ext uri="{FF2B5EF4-FFF2-40B4-BE49-F238E27FC236}">
                <a16:creationId xmlns:a16="http://schemas.microsoft.com/office/drawing/2014/main" id="{F49CED02-3935-41C3-D01E-4B39C7A024AA}"/>
              </a:ext>
            </a:extLst>
          </p:cNvPr>
          <p:cNvSpPr txBox="1"/>
          <p:nvPr/>
        </p:nvSpPr>
        <p:spPr>
          <a:xfrm>
            <a:off x="3907701" y="840102"/>
            <a:ext cx="8212581" cy="1307537"/>
          </a:xfrm>
          <a:prstGeom prst="rect">
            <a:avLst/>
          </a:prstGeom>
          <a:noFill/>
        </p:spPr>
        <p:txBody>
          <a:bodyPr wrap="square">
            <a:spAutoFit/>
          </a:bodyPr>
          <a:lstStyle/>
          <a:p>
            <a:pPr algn="ctr">
              <a:lnSpc>
                <a:spcPct val="150000"/>
              </a:lnSpc>
              <a:spcAft>
                <a:spcPts val="800"/>
              </a:spcAft>
            </a:pPr>
            <a:r>
              <a:rPr lang="en-IN" sz="2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cursed by Rishis, the </a:t>
            </a:r>
            <a:r>
              <a:rPr lang="en-IN" sz="28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Yādavas</a:t>
            </a:r>
            <a:r>
              <a:rPr lang="en-IN" sz="2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kill each other with the Grass turns to clubs.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6" name="TextBox 25">
            <a:extLst>
              <a:ext uri="{FF2B5EF4-FFF2-40B4-BE49-F238E27FC236}">
                <a16:creationId xmlns:a16="http://schemas.microsoft.com/office/drawing/2014/main" id="{976162C3-DE5E-8F54-9EC8-C30EF92493D7}"/>
              </a:ext>
            </a:extLst>
          </p:cNvPr>
          <p:cNvSpPr txBox="1"/>
          <p:nvPr/>
        </p:nvSpPr>
        <p:spPr>
          <a:xfrm>
            <a:off x="-62688" y="3402825"/>
            <a:ext cx="7308979" cy="1307537"/>
          </a:xfrm>
          <a:prstGeom prst="rect">
            <a:avLst/>
          </a:prstGeom>
          <a:noFill/>
        </p:spPr>
        <p:txBody>
          <a:bodyPr wrap="square">
            <a:spAutoFit/>
          </a:bodyPr>
          <a:lstStyle/>
          <a:p>
            <a:pPr algn="ctr">
              <a:lnSpc>
                <a:spcPct val="150000"/>
              </a:lnSpc>
              <a:spcAft>
                <a:spcPts val="800"/>
              </a:spcAft>
            </a:pPr>
            <a:r>
              <a:rPr lang="en-IN" sz="2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Balarama and Krishna give up their lives on earth, as their ‘</a:t>
            </a:r>
            <a:r>
              <a:rPr lang="en-IN" sz="28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Avatāra</a:t>
            </a:r>
            <a:r>
              <a:rPr lang="en-IN" sz="2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8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lakṣya</a:t>
            </a:r>
            <a:r>
              <a:rPr lang="en-IN" sz="2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is accomplished.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1" name="Picture 30" descr="Logo, company name&#10;&#10;Description automatically generated">
            <a:extLst>
              <a:ext uri="{FF2B5EF4-FFF2-40B4-BE49-F238E27FC236}">
                <a16:creationId xmlns:a16="http://schemas.microsoft.com/office/drawing/2014/main" id="{0E6D5809-7F84-A242-DA24-70D48041FF27}"/>
              </a:ext>
            </a:extLst>
          </p:cNvPr>
          <p:cNvPicPr>
            <a:picLocks noChangeAspect="1"/>
          </p:cNvPicPr>
          <p:nvPr/>
        </p:nvPicPr>
        <p:blipFill rotWithShape="1">
          <a:blip r:embed="rId4"/>
          <a:srcRect t="11227" b="12865"/>
          <a:stretch/>
        </p:blipFill>
        <p:spPr>
          <a:xfrm>
            <a:off x="59427" y="6072394"/>
            <a:ext cx="2423367" cy="785606"/>
          </a:xfrm>
          <a:prstGeom prst="rect">
            <a:avLst/>
          </a:prstGeom>
        </p:spPr>
      </p:pic>
      <p:sp>
        <p:nvSpPr>
          <p:cNvPr id="3" name="TextBox 2">
            <a:extLst>
              <a:ext uri="{FF2B5EF4-FFF2-40B4-BE49-F238E27FC236}">
                <a16:creationId xmlns:a16="http://schemas.microsoft.com/office/drawing/2014/main" id="{8764A6C0-1F02-7844-5F7A-2CDA35A64250}"/>
              </a:ext>
            </a:extLst>
          </p:cNvPr>
          <p:cNvSpPr txBox="1"/>
          <p:nvPr/>
        </p:nvSpPr>
        <p:spPr>
          <a:xfrm>
            <a:off x="294861" y="4791032"/>
            <a:ext cx="6129130" cy="1200329"/>
          </a:xfrm>
          <a:prstGeom prst="rect">
            <a:avLst/>
          </a:prstGeom>
          <a:noFill/>
        </p:spPr>
        <p:txBody>
          <a:bodyPr wrap="square">
            <a:spAutoFit/>
          </a:bodyPr>
          <a:lstStyle/>
          <a:p>
            <a:pPr algn="l"/>
            <a:r>
              <a:rPr lang="en-US" sz="1800" b="0" i="0" u="none" strike="noStrike" baseline="0" dirty="0">
                <a:solidFill>
                  <a:srgbClr val="0F1419"/>
                </a:solidFill>
                <a:latin typeface="TimesNewRomanPSMT"/>
              </a:rPr>
              <a:t>Arjuna’s arrival to </a:t>
            </a:r>
            <a:r>
              <a:rPr lang="en-US" sz="1800" b="0" i="0" u="none" strike="noStrike" baseline="0" dirty="0" err="1">
                <a:solidFill>
                  <a:srgbClr val="0F1419"/>
                </a:solidFill>
                <a:latin typeface="TimesNewRomanPSMT"/>
              </a:rPr>
              <a:t>Dvaraka</a:t>
            </a:r>
            <a:r>
              <a:rPr lang="en-US" sz="1800" b="0" i="0" u="none" strike="noStrike" baseline="0" dirty="0">
                <a:solidFill>
                  <a:srgbClr val="0F1419"/>
                </a:solidFill>
                <a:latin typeface="TimesNewRomanPSMT"/>
              </a:rPr>
              <a:t>, Arjuna’s travel with </a:t>
            </a:r>
            <a:r>
              <a:rPr lang="en-US" sz="1800" b="0" i="0" u="none" strike="noStrike" baseline="0" dirty="0" err="1">
                <a:solidFill>
                  <a:srgbClr val="0F1419"/>
                </a:solidFill>
                <a:latin typeface="TimesNewRomanPSMT"/>
              </a:rPr>
              <a:t>yadava</a:t>
            </a:r>
            <a:r>
              <a:rPr lang="en-US" sz="1800" b="0" i="0" u="none" strike="noStrike" baseline="0" dirty="0">
                <a:solidFill>
                  <a:srgbClr val="0F1419"/>
                </a:solidFill>
                <a:latin typeface="TimesNewRomanPSMT"/>
              </a:rPr>
              <a:t> women and children to </a:t>
            </a:r>
            <a:r>
              <a:rPr lang="en-US" sz="1800" b="0" i="0" u="none" strike="noStrike" baseline="0" dirty="0" err="1">
                <a:solidFill>
                  <a:srgbClr val="0F1419"/>
                </a:solidFill>
                <a:latin typeface="TimesNewRomanPSMT"/>
              </a:rPr>
              <a:t>Hastinapura</a:t>
            </a:r>
            <a:r>
              <a:rPr lang="en-US" sz="1800" b="0" i="0" u="none" strike="noStrike" baseline="0" dirty="0">
                <a:solidFill>
                  <a:srgbClr val="0F1419"/>
                </a:solidFill>
                <a:latin typeface="TimesNewRomanPSMT"/>
              </a:rPr>
              <a:t>,</a:t>
            </a:r>
          </a:p>
          <a:p>
            <a:pPr algn="l"/>
            <a:r>
              <a:rPr lang="en-US" sz="1800" b="0" i="0" u="none" strike="noStrike" baseline="0" dirty="0" err="1">
                <a:solidFill>
                  <a:srgbClr val="0F1419"/>
                </a:solidFill>
                <a:latin typeface="Times New Roman" panose="02020603050405020304" pitchFamily="18" charset="0"/>
              </a:rPr>
              <a:t>Dvaraka</a:t>
            </a:r>
            <a:r>
              <a:rPr lang="en-US" sz="1800" b="0" i="0" u="none" strike="noStrike" baseline="0" dirty="0">
                <a:solidFill>
                  <a:srgbClr val="0F1419"/>
                </a:solidFill>
                <a:latin typeface="Times New Roman" panose="02020603050405020304" pitchFamily="18" charset="0"/>
              </a:rPr>
              <a:t> is swallowed up by the sea, Arjuna loses the battle with bandits.</a:t>
            </a:r>
            <a:endParaRPr lang="en-US" dirty="0"/>
          </a:p>
        </p:txBody>
      </p:sp>
    </p:spTree>
    <p:extLst>
      <p:ext uri="{BB962C8B-B14F-4D97-AF65-F5344CB8AC3E}">
        <p14:creationId xmlns:p14="http://schemas.microsoft.com/office/powerpoint/2010/main" val="2198018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7539B344-53CA-6563-0C07-497E0B84DA69}"/>
              </a:ext>
            </a:extLst>
          </p:cNvPr>
          <p:cNvSpPr txBox="1">
            <a:spLocks/>
          </p:cNvSpPr>
          <p:nvPr/>
        </p:nvSpPr>
        <p:spPr>
          <a:xfrm>
            <a:off x="530088" y="410817"/>
            <a:ext cx="3790121" cy="450574"/>
          </a:xfrm>
          <a:prstGeom prst="rect">
            <a:avLst/>
          </a:prstGeom>
        </p:spPr>
        <p:txBody>
          <a:bodyPr vert="horz" lIns="91440" tIns="45720" rIns="91440" bIns="45720" rtlCol="0" anchor="b">
            <a:normAutofit fontScale="97500"/>
          </a:bodyPr>
          <a:lstStyle>
            <a:lvl1pPr algn="r" defTabSz="914400" rtl="0" eaLnBrk="1" latinLnBrk="0" hangingPunct="1">
              <a:lnSpc>
                <a:spcPct val="90000"/>
              </a:lnSpc>
              <a:spcBef>
                <a:spcPct val="0"/>
              </a:spcBef>
              <a:buNone/>
              <a:defRPr sz="4800" i="1" kern="1200">
                <a:solidFill>
                  <a:schemeClr val="tx1"/>
                </a:solidFill>
                <a:latin typeface="+mj-lt"/>
                <a:ea typeface="+mj-ea"/>
                <a:cs typeface="+mj-cs"/>
              </a:defRPr>
            </a:lvl1pPr>
          </a:lstStyle>
          <a:p>
            <a:r>
              <a:rPr lang="en-US" sz="2400" dirty="0" err="1">
                <a:solidFill>
                  <a:srgbClr val="C00000"/>
                </a:solidFill>
                <a:latin typeface="Amasis MT Pro Black" panose="02040A04050005020304" pitchFamily="18" charset="0"/>
              </a:rPr>
              <a:t>Mahāprasthānika</a:t>
            </a:r>
            <a:r>
              <a:rPr lang="en-US" sz="2400" dirty="0">
                <a:solidFill>
                  <a:srgbClr val="C00000"/>
                </a:solidFill>
                <a:latin typeface="Amasis MT Pro Black" panose="02040A04050005020304" pitchFamily="18" charset="0"/>
              </a:rPr>
              <a:t> Parva </a:t>
            </a:r>
          </a:p>
        </p:txBody>
      </p:sp>
      <p:sp>
        <p:nvSpPr>
          <p:cNvPr id="28" name="TextBox 27">
            <a:extLst>
              <a:ext uri="{FF2B5EF4-FFF2-40B4-BE49-F238E27FC236}">
                <a16:creationId xmlns:a16="http://schemas.microsoft.com/office/drawing/2014/main" id="{D97C1B47-F2BD-03CE-76FB-DB6F1E99CEEE}"/>
              </a:ext>
            </a:extLst>
          </p:cNvPr>
          <p:cNvSpPr txBox="1"/>
          <p:nvPr/>
        </p:nvSpPr>
        <p:spPr>
          <a:xfrm>
            <a:off x="5926471" y="137949"/>
            <a:ext cx="5866229" cy="5934445"/>
          </a:xfrm>
          <a:prstGeom prst="rect">
            <a:avLst/>
          </a:prstGeom>
          <a:noFill/>
        </p:spPr>
        <p:txBody>
          <a:bodyPr wrap="square">
            <a:spAutoFit/>
          </a:bodyPr>
          <a:lstStyle/>
          <a:p>
            <a:pPr algn="l"/>
            <a:r>
              <a:rPr lang="en-US" sz="2800" b="0" i="0" u="none" strike="noStrike" baseline="0" dirty="0">
                <a:solidFill>
                  <a:srgbClr val="0F1419"/>
                </a:solidFill>
                <a:latin typeface="Times New Roman" panose="02020603050405020304" pitchFamily="18" charset="0"/>
              </a:rPr>
              <a:t>Yudhishthira hands over the kingdom to Yuyutsu, </a:t>
            </a:r>
            <a:r>
              <a:rPr lang="en-US" sz="2800" b="0" i="0" u="none" strike="noStrike" baseline="0" dirty="0" err="1">
                <a:solidFill>
                  <a:srgbClr val="0F1419"/>
                </a:solidFill>
                <a:latin typeface="Times New Roman" panose="02020603050405020304" pitchFamily="18" charset="0"/>
              </a:rPr>
              <a:t>Parikshita</a:t>
            </a:r>
            <a:endParaRPr lang="en-US" sz="2800" b="0" i="0" u="none" strike="noStrike" baseline="0" dirty="0">
              <a:solidFill>
                <a:srgbClr val="0F1419"/>
              </a:solidFill>
              <a:latin typeface="Times New Roman" panose="02020603050405020304" pitchFamily="18" charset="0"/>
            </a:endParaRPr>
          </a:p>
          <a:p>
            <a:pPr algn="l"/>
            <a:r>
              <a:rPr lang="en-US" sz="2800" b="0" i="0" u="none" strike="noStrike" baseline="0" dirty="0">
                <a:solidFill>
                  <a:srgbClr val="0F1419"/>
                </a:solidFill>
                <a:latin typeface="Times New Roman" panose="02020603050405020304" pitchFamily="18" charset="0"/>
              </a:rPr>
              <a:t>and Vajra. Pandavas and Draupadi embark on their last pilgrimage, Arjuna returns his</a:t>
            </a:r>
          </a:p>
          <a:p>
            <a:pPr algn="l"/>
            <a:r>
              <a:rPr lang="en-US" sz="2800" b="0" i="0" u="none" strike="noStrike" baseline="0" dirty="0">
                <a:solidFill>
                  <a:srgbClr val="0F1419"/>
                </a:solidFill>
                <a:latin typeface="Times New Roman" panose="02020603050405020304" pitchFamily="18" charset="0"/>
              </a:rPr>
              <a:t>bow and quivers to Agni.</a:t>
            </a:r>
            <a:endParaRPr lang="en-IN" sz="2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50000"/>
              </a:lnSpc>
              <a:spcAft>
                <a:spcPts val="800"/>
              </a:spcAft>
              <a:buFont typeface="Arial" panose="020B0604020202020204" pitchFamily="34" charset="0"/>
              <a:buChar char="•"/>
            </a:pPr>
            <a:r>
              <a:rPr lang="en-IN" sz="28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Pāṇḍavas</a:t>
            </a:r>
            <a:r>
              <a:rPr lang="en-IN" sz="2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depart for the Himalayas and their deaths, one after another.</a:t>
            </a:r>
          </a:p>
          <a:p>
            <a:pPr marL="285750" indent="-285750">
              <a:lnSpc>
                <a:spcPct val="150000"/>
              </a:lnSpc>
              <a:spcAft>
                <a:spcPts val="800"/>
              </a:spcAft>
              <a:buFont typeface="Arial" panose="020B0604020202020204" pitchFamily="34" charset="0"/>
              <a:buChar char="•"/>
            </a:pPr>
            <a:r>
              <a:rPr lang="en-IN" sz="2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Dharma disguised as a dog and </a:t>
            </a:r>
            <a:r>
              <a:rPr lang="en-IN" sz="28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Yudhiṣṭhira’s</a:t>
            </a:r>
            <a:r>
              <a:rPr lang="en-IN" sz="28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ascent to heaven, in his physical body.</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0" name="Picture 29" descr="A picture containing text, book&#10;&#10;Description automatically generated">
            <a:extLst>
              <a:ext uri="{FF2B5EF4-FFF2-40B4-BE49-F238E27FC236}">
                <a16:creationId xmlns:a16="http://schemas.microsoft.com/office/drawing/2014/main" id="{2A17E737-B4DB-1056-1BA2-52D1CAA075D6}"/>
              </a:ext>
            </a:extLst>
          </p:cNvPr>
          <p:cNvPicPr>
            <a:picLocks noChangeAspect="1"/>
          </p:cNvPicPr>
          <p:nvPr/>
        </p:nvPicPr>
        <p:blipFill rotWithShape="1">
          <a:blip r:embed="rId2"/>
          <a:srcRect l="3858" t="-166" r="4800"/>
          <a:stretch/>
        </p:blipFill>
        <p:spPr>
          <a:xfrm>
            <a:off x="59427" y="1209717"/>
            <a:ext cx="5724380" cy="3531095"/>
          </a:xfrm>
          <a:prstGeom prst="rect">
            <a:avLst/>
          </a:prstGeom>
        </p:spPr>
      </p:pic>
      <p:pic>
        <p:nvPicPr>
          <p:cNvPr id="31" name="Picture 30" descr="Logo, company name&#10;&#10;Description automatically generated">
            <a:extLst>
              <a:ext uri="{FF2B5EF4-FFF2-40B4-BE49-F238E27FC236}">
                <a16:creationId xmlns:a16="http://schemas.microsoft.com/office/drawing/2014/main" id="{0E6D5809-7F84-A242-DA24-70D48041FF27}"/>
              </a:ext>
            </a:extLst>
          </p:cNvPr>
          <p:cNvPicPr>
            <a:picLocks noChangeAspect="1"/>
          </p:cNvPicPr>
          <p:nvPr/>
        </p:nvPicPr>
        <p:blipFill rotWithShape="1">
          <a:blip r:embed="rId3"/>
          <a:srcRect t="11227" b="12865"/>
          <a:stretch/>
        </p:blipFill>
        <p:spPr>
          <a:xfrm>
            <a:off x="59427" y="6072394"/>
            <a:ext cx="2423367" cy="785606"/>
          </a:xfrm>
          <a:prstGeom prst="rect">
            <a:avLst/>
          </a:prstGeom>
        </p:spPr>
      </p:pic>
    </p:spTree>
    <p:extLst>
      <p:ext uri="{BB962C8B-B14F-4D97-AF65-F5344CB8AC3E}">
        <p14:creationId xmlns:p14="http://schemas.microsoft.com/office/powerpoint/2010/main" val="1450984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393896" y="227018"/>
            <a:ext cx="3849858" cy="586351"/>
          </a:xfrm>
        </p:spPr>
        <p:txBody>
          <a:bodyPr anchor="b">
            <a:noAutofit/>
          </a:bodyPr>
          <a:lstStyle/>
          <a:p>
            <a:pPr>
              <a:lnSpc>
                <a:spcPct val="90000"/>
              </a:lnSpc>
              <a:spcBef>
                <a:spcPts val="1000"/>
              </a:spcBef>
            </a:pPr>
            <a:r>
              <a:rPr lang="en-US" sz="2800" b="1" kern="1200" dirty="0" err="1">
                <a:solidFill>
                  <a:srgbClr val="C00000"/>
                </a:solidFill>
                <a:effectLst/>
                <a:latin typeface="+mn-lt"/>
                <a:ea typeface="+mn-ea"/>
                <a:cs typeface="+mn-cs"/>
              </a:rPr>
              <a:t>Svargarohana</a:t>
            </a:r>
            <a:r>
              <a:rPr lang="en-US" sz="2800" b="1" kern="1200" dirty="0">
                <a:solidFill>
                  <a:srgbClr val="C00000"/>
                </a:solidFill>
                <a:effectLst/>
                <a:latin typeface="+mn-lt"/>
                <a:ea typeface="+mn-ea"/>
                <a:cs typeface="+mn-cs"/>
              </a:rPr>
              <a:t> Parva </a:t>
            </a:r>
          </a:p>
        </p:txBody>
      </p:sp>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34</a:t>
            </a:fld>
            <a:endParaRPr lang="en-US"/>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2"/>
          <a:stretch>
            <a:fillRect/>
          </a:stretch>
        </p:blipFill>
        <p:spPr>
          <a:xfrm>
            <a:off x="112542" y="5837122"/>
            <a:ext cx="2423367" cy="1034946"/>
          </a:xfrm>
          <a:prstGeom prst="rect">
            <a:avLst/>
          </a:prstGeom>
        </p:spPr>
      </p:pic>
      <p:sp>
        <p:nvSpPr>
          <p:cNvPr id="55" name="TextBox 54">
            <a:extLst>
              <a:ext uri="{FF2B5EF4-FFF2-40B4-BE49-F238E27FC236}">
                <a16:creationId xmlns:a16="http://schemas.microsoft.com/office/drawing/2014/main" id="{8229C931-8A96-B66D-D4C1-EF552324AAAB}"/>
              </a:ext>
            </a:extLst>
          </p:cNvPr>
          <p:cNvSpPr txBox="1"/>
          <p:nvPr/>
        </p:nvSpPr>
        <p:spPr>
          <a:xfrm>
            <a:off x="360665" y="693106"/>
            <a:ext cx="10959904" cy="1851597"/>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pP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the concluding Parva of the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itihāsa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lnSpc>
                <a:spcPct val="107000"/>
              </a:lnSpc>
              <a:spcAft>
                <a:spcPts val="800"/>
              </a:spcAft>
              <a:buFont typeface="Arial" panose="020B0604020202020204" pitchFamily="34" charset="0"/>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Draupadi,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Sahadeva</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Nakula</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Arjuna and Bhima all fall down on their path of heaven.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Yudhisthira</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reached heaven,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Yudhishtira</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-Indra-</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Samvada</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Kṛṣṇadvaipāyana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extols the core message of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Mahābhārata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633AD02-7BBF-F47B-DCF7-96A26E19AADB}"/>
              </a:ext>
            </a:extLst>
          </p:cNvPr>
          <p:cNvSpPr txBox="1"/>
          <p:nvPr/>
        </p:nvSpPr>
        <p:spPr>
          <a:xfrm>
            <a:off x="544131" y="2544703"/>
            <a:ext cx="10592971" cy="3416320"/>
          </a:xfrm>
          <a:prstGeom prst="rect">
            <a:avLst/>
          </a:prstGeom>
          <a:noFill/>
        </p:spPr>
        <p:txBody>
          <a:bodyPr wrap="square" rtlCol="0">
            <a:spAutoFit/>
          </a:bodyPr>
          <a:lstStyle/>
          <a:p>
            <a:pPr algn="just"/>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“Thousands of mothers and fathers and hundreds of sons and wives arrive in this world and then depart elsewhere. There are thousands of reasons for joy and hundreds of reasons for fear. From one day to another, they afflict those who are stupid, but not those who are learned. I am without pleasure and have raised my arms, but no one is listening to me. If </a:t>
            </a:r>
            <a:r>
              <a:rPr lang="en-IN" sz="2400" i="1"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artha</a:t>
            </a:r>
            <a:r>
              <a:rPr lang="en-IN" sz="2400" i="1"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and </a:t>
            </a:r>
            <a:r>
              <a:rPr lang="en-IN" sz="2400" i="1"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kama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result from</a:t>
            </a:r>
            <a:r>
              <a:rPr lang="en-IN" sz="2400" i="1"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i="1"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Dharmā</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why should one not pursue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Dharmā</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For the sake of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kama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fear or avarice, and even for the sake of preserving one’s life, one should not give up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Dharmā</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Dharmā</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is eternal. Happiness and unhappiness are transient. The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Ātman</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is eternal, but other reasons are transient.”.  </a:t>
            </a:r>
            <a:endParaRPr lang="en-IN" sz="2400" dirty="0">
              <a:latin typeface="Times New Roman" panose="02020603050405020304" pitchFamily="18" charset="0"/>
              <a:cs typeface="Times New Roman" panose="02020603050405020304" pitchFamily="18" charset="0"/>
            </a:endParaRPr>
          </a:p>
        </p:txBody>
      </p:sp>
      <p:pic>
        <p:nvPicPr>
          <p:cNvPr id="8" name="Picture 7" descr="Text&#10;&#10;Description automatically generated">
            <a:extLst>
              <a:ext uri="{FF2B5EF4-FFF2-40B4-BE49-F238E27FC236}">
                <a16:creationId xmlns:a16="http://schemas.microsoft.com/office/drawing/2014/main" id="{2F9782D3-0C10-A8E9-7B7F-B053C2CFA920}"/>
              </a:ext>
            </a:extLst>
          </p:cNvPr>
          <p:cNvPicPr>
            <a:picLocks noChangeAspect="1"/>
          </p:cNvPicPr>
          <p:nvPr/>
        </p:nvPicPr>
        <p:blipFill rotWithShape="1">
          <a:blip r:embed="rId3"/>
          <a:srcRect t="23322" b="23448"/>
          <a:stretch/>
        </p:blipFill>
        <p:spPr>
          <a:xfrm>
            <a:off x="6220884" y="5428140"/>
            <a:ext cx="4916218" cy="1473507"/>
          </a:xfrm>
          <a:prstGeom prst="rect">
            <a:avLst/>
          </a:prstGeom>
        </p:spPr>
      </p:pic>
    </p:spTree>
    <p:extLst>
      <p:ext uri="{BB962C8B-B14F-4D97-AF65-F5344CB8AC3E}">
        <p14:creationId xmlns:p14="http://schemas.microsoft.com/office/powerpoint/2010/main" val="2018064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393896" y="227018"/>
            <a:ext cx="3849858" cy="586351"/>
          </a:xfrm>
        </p:spPr>
        <p:txBody>
          <a:bodyPr anchor="b">
            <a:noAutofit/>
          </a:bodyPr>
          <a:lstStyle/>
          <a:p>
            <a:pPr>
              <a:lnSpc>
                <a:spcPct val="90000"/>
              </a:lnSpc>
              <a:spcBef>
                <a:spcPts val="1000"/>
              </a:spcBef>
            </a:pPr>
            <a:r>
              <a:rPr lang="en-US" sz="2800" b="1" kern="1200" dirty="0">
                <a:solidFill>
                  <a:srgbClr val="C00000"/>
                </a:solidFill>
                <a:effectLst/>
                <a:latin typeface="+mn-lt"/>
                <a:ea typeface="+mn-ea"/>
                <a:cs typeface="+mn-cs"/>
              </a:rPr>
              <a:t>Learning Outcomes </a:t>
            </a:r>
          </a:p>
        </p:txBody>
      </p:sp>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35</a:t>
            </a:fld>
            <a:endParaRPr lang="en-US"/>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2"/>
          <a:stretch>
            <a:fillRect/>
          </a:stretch>
        </p:blipFill>
        <p:spPr>
          <a:xfrm>
            <a:off x="112542" y="5837122"/>
            <a:ext cx="2423367" cy="1034946"/>
          </a:xfrm>
          <a:prstGeom prst="rect">
            <a:avLst/>
          </a:prstGeom>
        </p:spPr>
      </p:pic>
      <p:sp>
        <p:nvSpPr>
          <p:cNvPr id="2" name="TextBox 1">
            <a:extLst>
              <a:ext uri="{FF2B5EF4-FFF2-40B4-BE49-F238E27FC236}">
                <a16:creationId xmlns:a16="http://schemas.microsoft.com/office/drawing/2014/main" id="{5A499E5F-5DC1-AC5A-346C-7AC728947647}"/>
              </a:ext>
            </a:extLst>
          </p:cNvPr>
          <p:cNvSpPr txBox="1"/>
          <p:nvPr/>
        </p:nvSpPr>
        <p:spPr>
          <a:xfrm>
            <a:off x="1050387" y="646026"/>
            <a:ext cx="10747717" cy="5565947"/>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Understand the structure of the textual Mahabharata. </a:t>
            </a:r>
          </a:p>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very brief overview of the main story line of Mahabharata. </a:t>
            </a:r>
          </a:p>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A first look at the various characters in the </a:t>
            </a:r>
            <a:r>
              <a:rPr lang="en-US" sz="2400" dirty="0" err="1">
                <a:latin typeface="Times New Roman" panose="02020603050405020304" pitchFamily="18" charset="0"/>
                <a:cs typeface="Times New Roman" panose="02020603050405020304" pitchFamily="18" charset="0"/>
              </a:rPr>
              <a:t>itihasa</a:t>
            </a:r>
            <a:r>
              <a:rPr lang="en-US" sz="2400" dirty="0">
                <a:latin typeface="Times New Roman" panose="02020603050405020304" pitchFamily="18" charset="0"/>
                <a:cs typeface="Times New Roman" panose="02020603050405020304" pitchFamily="18" charset="0"/>
              </a:rPr>
              <a:t>. </a:t>
            </a:r>
          </a:p>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Understand the concept of ‘</a:t>
            </a:r>
            <a:r>
              <a:rPr lang="en-US" sz="2400" dirty="0" err="1">
                <a:latin typeface="Times New Roman" panose="02020603050405020304" pitchFamily="18" charset="0"/>
                <a:cs typeface="Times New Roman" panose="02020603050405020304" pitchFamily="18" charset="0"/>
              </a:rPr>
              <a:t>dharmā</a:t>
            </a:r>
            <a:r>
              <a:rPr lang="en-US" sz="2400" dirty="0">
                <a:latin typeface="Times New Roman" panose="02020603050405020304" pitchFamily="18" charset="0"/>
                <a:cs typeface="Times New Roman" panose="02020603050405020304" pitchFamily="18" charset="0"/>
              </a:rPr>
              <a:t>’, the universal truth common to all individuals that serves a multitude of purposes. </a:t>
            </a:r>
          </a:p>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Learn about vows taken during spontaneous emotions. </a:t>
            </a:r>
          </a:p>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Understand parenthood, and the consequences of ‘blind love’ for one’s children. </a:t>
            </a:r>
          </a:p>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Understand the importance of diplomacy and resolving issues non-violently. </a:t>
            </a:r>
          </a:p>
          <a:p>
            <a:pPr marL="285750" indent="-28575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Understand the concept of ‘friendship’ and ‘brotherhood’. </a:t>
            </a:r>
          </a:p>
          <a:p>
            <a:pPr>
              <a:lnSpc>
                <a:spcPct val="150000"/>
              </a:lnSpc>
            </a:pPr>
            <a:endParaRPr lang="en-IN" sz="2400" dirty="0">
              <a:latin typeface="Times New Roman" panose="02020603050405020304" pitchFamily="18" charset="0"/>
              <a:cs typeface="Times New Roman" panose="02020603050405020304" pitchFamily="18" charset="0"/>
            </a:endParaRPr>
          </a:p>
        </p:txBody>
      </p:sp>
      <p:pic>
        <p:nvPicPr>
          <p:cNvPr id="9" name="Picture Placeholder 17" descr="Shape&#10;&#10;Description automatically generated with medium confidence">
            <a:extLst>
              <a:ext uri="{FF2B5EF4-FFF2-40B4-BE49-F238E27FC236}">
                <a16:creationId xmlns:a16="http://schemas.microsoft.com/office/drawing/2014/main" id="{8A003B8B-A90C-03EB-B323-F74ABEEEAD14}"/>
              </a:ext>
            </a:extLst>
          </p:cNvPr>
          <p:cNvPicPr>
            <a:picLocks noChangeAspect="1"/>
          </p:cNvPicPr>
          <p:nvPr/>
        </p:nvPicPr>
        <p:blipFill rotWithShape="1">
          <a:blip r:embed="rId3"/>
          <a:srcRect t="26208" b="25887"/>
          <a:stretch/>
        </p:blipFill>
        <p:spPr>
          <a:xfrm>
            <a:off x="3851148" y="5596060"/>
            <a:ext cx="4489704" cy="1209823"/>
          </a:xfrm>
          <a:prstGeom prst="rect">
            <a:avLst/>
          </a:prstGeom>
          <a:noFill/>
        </p:spPr>
      </p:pic>
    </p:spTree>
    <p:extLst>
      <p:ext uri="{BB962C8B-B14F-4D97-AF65-F5344CB8AC3E}">
        <p14:creationId xmlns:p14="http://schemas.microsoft.com/office/powerpoint/2010/main" val="984928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0F6F01-2C8E-EF40-6AD3-C7C4EFB20BDA}"/>
              </a:ext>
            </a:extLst>
          </p:cNvPr>
          <p:cNvPicPr>
            <a:picLocks noChangeAspect="1"/>
          </p:cNvPicPr>
          <p:nvPr/>
        </p:nvPicPr>
        <p:blipFill>
          <a:blip r:embed="rId2"/>
          <a:stretch>
            <a:fillRect/>
          </a:stretch>
        </p:blipFill>
        <p:spPr>
          <a:xfrm rot="16200000">
            <a:off x="2232992" y="-1384854"/>
            <a:ext cx="7076659" cy="9846364"/>
          </a:xfrm>
          <a:prstGeom prst="rect">
            <a:avLst/>
          </a:prstGeom>
        </p:spPr>
      </p:pic>
    </p:spTree>
    <p:extLst>
      <p:ext uri="{BB962C8B-B14F-4D97-AF65-F5344CB8AC3E}">
        <p14:creationId xmlns:p14="http://schemas.microsoft.com/office/powerpoint/2010/main" val="167733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A picture containing text, drawing, fabric&#10;&#10;Description automatically generated">
            <a:extLst>
              <a:ext uri="{FF2B5EF4-FFF2-40B4-BE49-F238E27FC236}">
                <a16:creationId xmlns:a16="http://schemas.microsoft.com/office/drawing/2014/main" id="{4DA6BD5C-6F72-204B-83FD-3E6B485E8DFD}"/>
              </a:ext>
            </a:extLst>
          </p:cNvPr>
          <p:cNvPicPr>
            <a:picLocks noGrp="1" noChangeAspect="1"/>
          </p:cNvPicPr>
          <p:nvPr>
            <p:ph type="pic" sz="quarter" idx="13"/>
          </p:nvPr>
        </p:nvPicPr>
        <p:blipFill rotWithShape="1">
          <a:blip r:embed="rId2"/>
          <a:srcRect t="6309" b="6309"/>
          <a:stretch/>
        </p:blipFill>
        <p:spPr/>
      </p:pic>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6739128" y="365760"/>
            <a:ext cx="4617720" cy="872197"/>
          </a:xfrm>
        </p:spPr>
        <p:txBody>
          <a:bodyPr anchor="b">
            <a:noAutofit/>
          </a:bodyPr>
          <a:lstStyle/>
          <a:p>
            <a:r>
              <a:rPr lang="en-US" sz="3200" dirty="0"/>
              <a:t>Origin of the </a:t>
            </a:r>
            <a:r>
              <a:rPr lang="en-US" sz="3200" dirty="0" err="1"/>
              <a:t>itihāsa</a:t>
            </a:r>
            <a:endParaRPr lang="en-US" sz="3200" dirty="0"/>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6007078" y="1709265"/>
            <a:ext cx="5578900" cy="872197"/>
          </a:xfrm>
        </p:spPr>
        <p:txBody>
          <a:bodyPr>
            <a:normAutofit/>
          </a:bodyPr>
          <a:lstStyle/>
          <a:p>
            <a:pPr algn="ctr">
              <a:lnSpc>
                <a:spcPct val="107000"/>
              </a:lnSpc>
              <a:spcAft>
                <a:spcPts val="800"/>
              </a:spcAft>
            </a:pP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Mahārṣi</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Veda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Vyāsa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recited </a:t>
            </a:r>
            <a:r>
              <a:rPr lang="en-IN" sz="2400" dirty="0" err="1">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Mahābhārata</a:t>
            </a:r>
            <a:r>
              <a:rPr lang="en-IN" sz="2400" dirty="0">
                <a:solidFill>
                  <a:srgbClr val="0E101A"/>
                </a:solidFill>
                <a:effectLst/>
                <a:latin typeface="Times New Roman" panose="02020603050405020304" pitchFamily="18" charset="0"/>
                <a:ea typeface="Calibri" panose="020F0502020204030204" pitchFamily="34" charset="0"/>
                <a:cs typeface="Times New Roman" panose="02020603050405020304" pitchFamily="18" charset="0"/>
              </a:rPr>
              <a:t> in the form of one hundred Parvas. </a:t>
            </a:r>
          </a:p>
        </p:txBody>
      </p:sp>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5</a:t>
            </a:fld>
            <a:endParaRPr lang="en-US"/>
          </a:p>
        </p:txBody>
      </p:sp>
      <p:sp>
        <p:nvSpPr>
          <p:cNvPr id="36" name="Content Placeholder 4">
            <a:extLst>
              <a:ext uri="{FF2B5EF4-FFF2-40B4-BE49-F238E27FC236}">
                <a16:creationId xmlns:a16="http://schemas.microsoft.com/office/drawing/2014/main" id="{539C35D0-E79A-C20C-A691-B64D821CC34D}"/>
              </a:ext>
            </a:extLst>
          </p:cNvPr>
          <p:cNvSpPr txBox="1">
            <a:spLocks/>
          </p:cNvSpPr>
          <p:nvPr/>
        </p:nvSpPr>
        <p:spPr>
          <a:xfrm>
            <a:off x="3995225" y="4317696"/>
            <a:ext cx="8084233" cy="1896050"/>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3pPr>
            <a:lvl4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pPr>
            <a:r>
              <a:rPr lang="en-IN" sz="2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During the </a:t>
            </a:r>
            <a:r>
              <a:rPr lang="en-IN" sz="28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Sārpa</a:t>
            </a:r>
            <a:r>
              <a:rPr lang="en-IN" sz="2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t>
            </a:r>
            <a:r>
              <a:rPr lang="en-IN" sz="28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satra</a:t>
            </a:r>
            <a:r>
              <a:rPr lang="en-IN" sz="2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t>
            </a:r>
            <a:r>
              <a:rPr lang="en-IN" sz="28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Vaiśampāyana</a:t>
            </a:r>
            <a:r>
              <a:rPr lang="en-IN" sz="2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narrated it to King </a:t>
            </a:r>
            <a:r>
              <a:rPr lang="en-IN" sz="28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Janamejaya</a:t>
            </a:r>
            <a:r>
              <a:rPr lang="en-IN" sz="2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pPr>
            <a:r>
              <a:rPr lang="en-IN" sz="28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Lomaharṣaṇa</a:t>
            </a:r>
            <a:r>
              <a:rPr lang="en-IN" sz="2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re-narrated the complete story at </a:t>
            </a:r>
            <a:r>
              <a:rPr lang="en-IN" sz="28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Naimiṣā</a:t>
            </a:r>
            <a:r>
              <a:rPr lang="en-IN" sz="2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forest (</a:t>
            </a:r>
            <a:r>
              <a:rPr lang="en-IN" sz="2800" dirty="0" err="1">
                <a:solidFill>
                  <a:srgbClr val="0E101A"/>
                </a:solidFill>
                <a:latin typeface="Times New Roman" panose="02020603050405020304" pitchFamily="18" charset="0"/>
                <a:ea typeface="Calibri" panose="020F0502020204030204" pitchFamily="34" charset="0"/>
                <a:cs typeface="Times New Roman" panose="02020603050405020304" pitchFamily="18" charset="0"/>
              </a:rPr>
              <a:t>Naimiṣāraṇya</a:t>
            </a:r>
            <a:r>
              <a:rPr lang="en-IN" sz="2800" dirty="0">
                <a:solidFill>
                  <a:srgbClr val="0E101A"/>
                </a:solidFill>
                <a:latin typeface="Times New Roman" panose="02020603050405020304" pitchFamily="18" charset="0"/>
                <a:ea typeface="Calibri" panose="020F0502020204030204" pitchFamily="34" charset="0"/>
                <a:cs typeface="Times New Roman" panose="02020603050405020304" pitchFamily="18" charset="0"/>
              </a:rPr>
              <a:t>) and classified them into main 18 Parvas</a:t>
            </a:r>
            <a:endParaRPr lang="en-IN" sz="28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37" name="Title 3">
            <a:extLst>
              <a:ext uri="{FF2B5EF4-FFF2-40B4-BE49-F238E27FC236}">
                <a16:creationId xmlns:a16="http://schemas.microsoft.com/office/drawing/2014/main" id="{8704B9DA-A31B-1567-438C-CC2B8E3A2008}"/>
              </a:ext>
            </a:extLst>
          </p:cNvPr>
          <p:cNvSpPr txBox="1">
            <a:spLocks/>
          </p:cNvSpPr>
          <p:nvPr/>
        </p:nvSpPr>
        <p:spPr>
          <a:xfrm>
            <a:off x="4227837" y="3171113"/>
            <a:ext cx="4617720" cy="8721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i="1" kern="1200">
                <a:solidFill>
                  <a:schemeClr val="tx1"/>
                </a:solidFill>
                <a:latin typeface="+mj-lt"/>
                <a:ea typeface="+mj-ea"/>
                <a:cs typeface="+mj-cs"/>
              </a:defRPr>
            </a:lvl1pPr>
          </a:lstStyle>
          <a:p>
            <a:r>
              <a:rPr lang="en-US" sz="3600" dirty="0"/>
              <a:t>Narrations</a:t>
            </a:r>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3"/>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1912948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a:xfrm>
            <a:off x="442843" y="1551959"/>
            <a:ext cx="6387548" cy="1808879"/>
          </a:xfrm>
        </p:spPr>
        <p:txBody>
          <a:bodyPr anchor="b">
            <a:normAutofit fontScale="90000"/>
          </a:bodyPr>
          <a:lstStyle/>
          <a:p>
            <a:r>
              <a:rPr lang="en-US" dirty="0">
                <a:solidFill>
                  <a:srgbClr val="002060"/>
                </a:solidFill>
              </a:rPr>
              <a:t>What does the word </a:t>
            </a:r>
            <a:br>
              <a:rPr lang="en-US" dirty="0">
                <a:solidFill>
                  <a:srgbClr val="002060"/>
                </a:solidFill>
              </a:rPr>
            </a:br>
            <a:r>
              <a:rPr lang="en-US" dirty="0" err="1">
                <a:solidFill>
                  <a:srgbClr val="002060"/>
                </a:solidFill>
              </a:rPr>
              <a:t>Bh</a:t>
            </a:r>
            <a:r>
              <a:rPr lang="en-US" b="1" dirty="0" err="1">
                <a:solidFill>
                  <a:srgbClr val="002060"/>
                </a:solidFill>
              </a:rPr>
              <a:t>ā</a:t>
            </a:r>
            <a:r>
              <a:rPr lang="en-US" dirty="0" err="1">
                <a:solidFill>
                  <a:srgbClr val="002060"/>
                </a:solidFill>
              </a:rPr>
              <a:t>ratam</a:t>
            </a:r>
            <a:r>
              <a:rPr lang="en-US" dirty="0">
                <a:solidFill>
                  <a:srgbClr val="002060"/>
                </a:solidFill>
              </a:rPr>
              <a:t> mean and why?</a:t>
            </a:r>
          </a:p>
        </p:txBody>
      </p:sp>
      <p:sp>
        <p:nvSpPr>
          <p:cNvPr id="31" name="Text Placeholder 2">
            <a:extLst>
              <a:ext uri="{FF2B5EF4-FFF2-40B4-BE49-F238E27FC236}">
                <a16:creationId xmlns:a16="http://schemas.microsoft.com/office/drawing/2014/main" id="{20089F0F-6972-5AF2-10E4-8BE56741CEE1}"/>
              </a:ext>
            </a:extLst>
          </p:cNvPr>
          <p:cNvSpPr>
            <a:spLocks noGrp="1"/>
          </p:cNvSpPr>
          <p:nvPr>
            <p:ph type="body" idx="1"/>
          </p:nvPr>
        </p:nvSpPr>
        <p:spPr>
          <a:xfrm>
            <a:off x="947928" y="2822966"/>
            <a:ext cx="5266944" cy="542025"/>
          </a:xfrm>
        </p:spPr>
        <p:txBody>
          <a:bodyPr>
            <a:normAutofit/>
          </a:bodyPr>
          <a:lstStyle/>
          <a:p>
            <a:pPr algn="ctr"/>
            <a:r>
              <a:rPr lang="en-IN" sz="20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Bhāratasya</a:t>
            </a:r>
            <a:r>
              <a:rPr lang="en-IN" sz="20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r>
              <a:rPr lang="en-IN" sz="20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deśa</a:t>
            </a:r>
            <a:r>
              <a:rPr lang="en-IN" sz="2000" b="0" i="1" dirty="0" err="1">
                <a:solidFill>
                  <a:srgbClr val="000000"/>
                </a:solidFill>
                <a:effectLst/>
                <a:latin typeface="Bodoni MT" panose="02070603080606020203" pitchFamily="18" charset="0"/>
              </a:rPr>
              <a:t>ḥ</a:t>
            </a:r>
            <a:r>
              <a:rPr lang="en-IN" sz="20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r>
              <a:rPr lang="en-IN" sz="20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Bhāratam</a:t>
            </a:r>
            <a:endParaRPr lang="en-US" sz="2800" dirty="0">
              <a:latin typeface="Bodoni MT" panose="02070603080606020203" pitchFamily="18" charset="0"/>
            </a:endParaRP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nchor="ctr">
            <a:normAutofit/>
          </a:bodyPr>
          <a:lstStyle/>
          <a:p>
            <a:pPr>
              <a:spcAft>
                <a:spcPts val="600"/>
              </a:spcAft>
            </a:pPr>
            <a:fld id="{B9713C8C-8E70-45D5-AE59-23E60168254E}" type="slidenum">
              <a:rPr lang="en-US" smtClean="0"/>
              <a:pPr>
                <a:spcAft>
                  <a:spcPts val="600"/>
                </a:spcAft>
              </a:pPr>
              <a:t>6</a:t>
            </a:fld>
            <a:endParaRPr lang="en-US"/>
          </a:p>
        </p:txBody>
      </p:sp>
      <p:pic>
        <p:nvPicPr>
          <p:cNvPr id="9" name="Picture 8" descr="A volcano erupting at night&#10;&#10;Description automatically generated with medium confidence">
            <a:extLst>
              <a:ext uri="{FF2B5EF4-FFF2-40B4-BE49-F238E27FC236}">
                <a16:creationId xmlns:a16="http://schemas.microsoft.com/office/drawing/2014/main" id="{44D6353D-5E03-2D39-4ABD-F0675AF886A6}"/>
              </a:ext>
            </a:extLst>
          </p:cNvPr>
          <p:cNvPicPr>
            <a:picLocks noChangeAspect="1"/>
          </p:cNvPicPr>
          <p:nvPr/>
        </p:nvPicPr>
        <p:blipFill>
          <a:blip r:embed="rId2"/>
          <a:stretch>
            <a:fillRect/>
          </a:stretch>
        </p:blipFill>
        <p:spPr>
          <a:xfrm>
            <a:off x="4834432" y="687523"/>
            <a:ext cx="8594480" cy="4812909"/>
          </a:xfrm>
          <a:prstGeom prst="rect">
            <a:avLst/>
          </a:prstGeom>
        </p:spPr>
      </p:pic>
      <p:graphicFrame>
        <p:nvGraphicFramePr>
          <p:cNvPr id="15" name="Diagram 14">
            <a:extLst>
              <a:ext uri="{FF2B5EF4-FFF2-40B4-BE49-F238E27FC236}">
                <a16:creationId xmlns:a16="http://schemas.microsoft.com/office/drawing/2014/main" id="{370F1CBC-A379-EC9F-8EC1-7FB4B447815B}"/>
              </a:ext>
            </a:extLst>
          </p:cNvPr>
          <p:cNvGraphicFramePr/>
          <p:nvPr>
            <p:extLst>
              <p:ext uri="{D42A27DB-BD31-4B8C-83A1-F6EECF244321}">
                <p14:modId xmlns:p14="http://schemas.microsoft.com/office/powerpoint/2010/main" val="2332478146"/>
              </p:ext>
            </p:extLst>
          </p:nvPr>
        </p:nvGraphicFramePr>
        <p:xfrm>
          <a:off x="2132662" y="3493010"/>
          <a:ext cx="5511170" cy="3118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Picture 21" descr="Logo, company name&#10;&#10;Description automatically generated">
            <a:extLst>
              <a:ext uri="{FF2B5EF4-FFF2-40B4-BE49-F238E27FC236}">
                <a16:creationId xmlns:a16="http://schemas.microsoft.com/office/drawing/2014/main" id="{93DED628-C7C1-C0BF-6AA4-ABDCB3092C74}"/>
              </a:ext>
            </a:extLst>
          </p:cNvPr>
          <p:cNvPicPr>
            <a:picLocks noChangeAspect="1"/>
          </p:cNvPicPr>
          <p:nvPr/>
        </p:nvPicPr>
        <p:blipFill>
          <a:blip r:embed="rId8"/>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284915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xEl>
                                              <p:pRg st="0" end="0"/>
                                            </p:txEl>
                                          </p:spTgt>
                                        </p:tgtEl>
                                        <p:attrNameLst>
                                          <p:attrName>style.visibility</p:attrName>
                                        </p:attrNameLst>
                                      </p:cBhvr>
                                      <p:to>
                                        <p:strVal val="visible"/>
                                      </p:to>
                                    </p:set>
                                    <p:animEffect transition="in" filter="fade">
                                      <p:cBhvr>
                                        <p:cTn id="12" dur="500"/>
                                        <p:tgtEl>
                                          <p:spTgt spid="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1" grpId="0" build="p"/>
      <p:bldGraphic spid="1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vert="horz" lIns="91440" tIns="45720" rIns="91440" bIns="45720" rtlCol="0" anchor="ctr">
            <a:normAutofit/>
          </a:bodyPr>
          <a:lstStyle/>
          <a:p>
            <a:r>
              <a:rPr lang="en-US" i="1" kern="1200" dirty="0">
                <a:solidFill>
                  <a:srgbClr val="FFFF00"/>
                </a:solidFill>
                <a:latin typeface="Amasis MT Pro Black" panose="020B0604020202020204" pitchFamily="18" charset="0"/>
                <a:cs typeface="Aharoni" panose="02010803020104030203" pitchFamily="2" charset="-79"/>
              </a:rPr>
              <a:t>18 Parvas (chapters)</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7</a:t>
            </a:fld>
            <a:endParaRPr lang="en-US"/>
          </a:p>
        </p:txBody>
      </p:sp>
      <p:sp>
        <p:nvSpPr>
          <p:cNvPr id="12" name="TextBox 11">
            <a:extLst>
              <a:ext uri="{FF2B5EF4-FFF2-40B4-BE49-F238E27FC236}">
                <a16:creationId xmlns:a16="http://schemas.microsoft.com/office/drawing/2014/main" id="{27AC7F07-6043-4476-A6E1-F51691AAC178}"/>
              </a:ext>
            </a:extLst>
          </p:cNvPr>
          <p:cNvSpPr txBox="1"/>
          <p:nvPr/>
        </p:nvSpPr>
        <p:spPr>
          <a:xfrm>
            <a:off x="6794695" y="0"/>
            <a:ext cx="5261317" cy="6858000"/>
          </a:xfrm>
          <a:prstGeom prst="rect">
            <a:avLst/>
          </a:prstGeom>
        </p:spPr>
        <p:txBody>
          <a:bodyPr vert="horz" lIns="91440" tIns="45720" rIns="91440" bIns="45720" rtlCol="0" anchor="ctr">
            <a:normAutofit/>
          </a:bodyPr>
          <a:lstStyle/>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Ādiparva</a:t>
            </a:r>
            <a:endPar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sabhā</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Āraṇya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Virāṭa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Udyōga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Bhīṣma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Droṇa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r>
              <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rPr>
              <a:t> </a:t>
            </a:r>
          </a:p>
          <a:p>
            <a:pPr>
              <a:spcBef>
                <a:spcPts val="1000"/>
              </a:spcBef>
            </a:pPr>
            <a:r>
              <a:rPr lang="en-US" sz="3600" b="1" i="1" kern="1200" dirty="0" err="1">
                <a:solidFill>
                  <a:schemeClr val="accent5">
                    <a:lumMod val="50000"/>
                  </a:schemeClr>
                </a:solidFill>
                <a:effectLst/>
                <a:latin typeface="Times New Roman" panose="02020603050405020304" pitchFamily="18" charset="0"/>
                <a:cs typeface="Times New Roman" panose="02020603050405020304" pitchFamily="18" charset="0"/>
              </a:rPr>
              <a:t>Karṇa</a:t>
            </a:r>
            <a:r>
              <a:rPr lang="en-US" sz="3600" b="1" i="1" dirty="0" err="1">
                <a:solidFill>
                  <a:schemeClr val="accent5">
                    <a:lumMod val="50000"/>
                  </a:schemeClr>
                </a:solidFill>
                <a:effectLst/>
                <a:latin typeface="Times New Roman" panose="02020603050405020304" pitchFamily="18" charset="0"/>
                <a:cs typeface="Times New Roman" panose="02020603050405020304" pitchFamily="18" charset="0"/>
              </a:rPr>
              <a:t>p</a:t>
            </a:r>
            <a:r>
              <a:rPr lang="en-US" sz="3600" b="1" i="1" kern="1200" dirty="0" err="1">
                <a:solidFill>
                  <a:schemeClr val="accent5">
                    <a:lumMod val="50000"/>
                  </a:schemeClr>
                </a:solidFill>
                <a:latin typeface="Times New Roman" panose="02020603050405020304" pitchFamily="18" charset="0"/>
                <a:cs typeface="Times New Roman" panose="02020603050405020304" pitchFamily="18" charset="0"/>
              </a:rPr>
              <a:t>arva</a:t>
            </a:r>
            <a:endParaRPr lang="en-US" sz="3600" b="1" i="1" kern="1200" dirty="0">
              <a:solidFill>
                <a:schemeClr val="accent5">
                  <a:lumMod val="50000"/>
                </a:schemeClr>
              </a:solidFill>
              <a:effectLst/>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Śalya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latin typeface="Times New Roman" panose="02020603050405020304" pitchFamily="18" charset="0"/>
              <a:cs typeface="Times New Roman" panose="02020603050405020304" pitchFamily="18" charset="0"/>
            </a:endParaRPr>
          </a:p>
          <a:p>
            <a:pPr>
              <a:spcBef>
                <a:spcPts val="1000"/>
              </a:spcBef>
            </a:pPr>
            <a:endParaRPr lang="en-US" kern="12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13" name="Picture 12" descr="Logo, company name&#10;&#10;Description automatically generated">
            <a:extLst>
              <a:ext uri="{FF2B5EF4-FFF2-40B4-BE49-F238E27FC236}">
                <a16:creationId xmlns:a16="http://schemas.microsoft.com/office/drawing/2014/main" id="{C33A485C-F901-3258-AD82-F8B76E852D17}"/>
              </a:ext>
            </a:extLst>
          </p:cNvPr>
          <p:cNvPicPr>
            <a:picLocks noChangeAspect="1"/>
          </p:cNvPicPr>
          <p:nvPr/>
        </p:nvPicPr>
        <p:blipFill>
          <a:blip r:embed="rId2"/>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689339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7BDB-B7D1-465C-9965-C0C4D79D10F4}"/>
              </a:ext>
            </a:extLst>
          </p:cNvPr>
          <p:cNvSpPr>
            <a:spLocks noGrp="1"/>
          </p:cNvSpPr>
          <p:nvPr>
            <p:ph type="title"/>
          </p:nvPr>
        </p:nvSpPr>
        <p:spPr/>
        <p:txBody>
          <a:bodyPr vert="horz" lIns="91440" tIns="45720" rIns="91440" bIns="45720" rtlCol="0" anchor="ctr">
            <a:normAutofit/>
          </a:bodyPr>
          <a:lstStyle/>
          <a:p>
            <a:r>
              <a:rPr lang="en-US" i="1" kern="1200" dirty="0">
                <a:solidFill>
                  <a:srgbClr val="FFFF00"/>
                </a:solidFill>
                <a:latin typeface="Amasis MT Pro Black" panose="020B0604020202020204" pitchFamily="18" charset="0"/>
                <a:cs typeface="Aharoni" panose="02010803020104030203" pitchFamily="2" charset="-79"/>
              </a:rPr>
              <a:t>18 Parvas (chapters)</a:t>
            </a:r>
          </a:p>
        </p:txBody>
      </p:sp>
      <p:sp>
        <p:nvSpPr>
          <p:cNvPr id="8" name="Slide Number Placeholder 7">
            <a:extLst>
              <a:ext uri="{FF2B5EF4-FFF2-40B4-BE49-F238E27FC236}">
                <a16:creationId xmlns:a16="http://schemas.microsoft.com/office/drawing/2014/main" id="{60264F83-93CE-4B81-87A0-2FF1A991148D}"/>
              </a:ext>
            </a:extLst>
          </p:cNvPr>
          <p:cNvSpPr>
            <a:spLocks noGrp="1"/>
          </p:cNvSpPr>
          <p:nvPr>
            <p:ph type="sldNum" sz="quarter" idx="12"/>
          </p:nvPr>
        </p:nvSpPr>
        <p:spPr/>
        <p:txBody>
          <a:bodyPr vert="horz" lIns="91440" tIns="45720" rIns="91440" bIns="45720" rtlCol="0" anchor="ctr">
            <a:normAutofit/>
          </a:bodyPr>
          <a:lstStyle/>
          <a:p>
            <a:pPr>
              <a:spcAft>
                <a:spcPts val="600"/>
              </a:spcAft>
            </a:pPr>
            <a:fld id="{B9713C8C-8E70-45D5-AE59-23E60168254E}" type="slidenum">
              <a:rPr lang="en-US" smtClean="0"/>
              <a:pPr>
                <a:spcAft>
                  <a:spcPts val="600"/>
                </a:spcAft>
              </a:pPr>
              <a:t>8</a:t>
            </a:fld>
            <a:endParaRPr lang="en-US"/>
          </a:p>
        </p:txBody>
      </p:sp>
      <p:sp>
        <p:nvSpPr>
          <p:cNvPr id="12" name="TextBox 11">
            <a:extLst>
              <a:ext uri="{FF2B5EF4-FFF2-40B4-BE49-F238E27FC236}">
                <a16:creationId xmlns:a16="http://schemas.microsoft.com/office/drawing/2014/main" id="{27AC7F07-6043-4476-A6E1-F51691AAC178}"/>
              </a:ext>
            </a:extLst>
          </p:cNvPr>
          <p:cNvSpPr txBox="1"/>
          <p:nvPr/>
        </p:nvSpPr>
        <p:spPr>
          <a:xfrm>
            <a:off x="6583681" y="0"/>
            <a:ext cx="5472332" cy="6858000"/>
          </a:xfrm>
          <a:prstGeom prst="rect">
            <a:avLst/>
          </a:prstGeom>
        </p:spPr>
        <p:txBody>
          <a:bodyPr vert="horz" lIns="91440" tIns="45720" rIns="91440" bIns="45720" rtlCol="0" anchor="ctr">
            <a:normAutofit/>
          </a:bodyPr>
          <a:lstStyle/>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Souptika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Strī</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Śānti</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Anuśāsana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Āśvamedhika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Āśramavāsika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endParaRPr>
          </a:p>
          <a:p>
            <a:pPr>
              <a:spcBef>
                <a:spcPts val="1000"/>
              </a:spcBef>
            </a:pPr>
            <a:r>
              <a:rPr lang="en-US" sz="3600" b="1" i="1" kern="1200" dirty="0" err="1">
                <a:solidFill>
                  <a:schemeClr val="accent5">
                    <a:lumMod val="50000"/>
                  </a:schemeClr>
                </a:solidFill>
                <a:effectLst/>
                <a:latin typeface="Times New Roman" panose="02020603050405020304" pitchFamily="18" charset="0"/>
                <a:cs typeface="Times New Roman" panose="02020603050405020304" pitchFamily="18" charset="0"/>
              </a:rPr>
              <a:t>Mausala</a:t>
            </a:r>
            <a:r>
              <a:rPr lang="en-US" sz="3600" b="1" i="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i="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endParaRPr lang="en-US" sz="3600" b="1" kern="1200" dirty="0">
              <a:solidFill>
                <a:schemeClr val="accent5">
                  <a:lumMod val="50000"/>
                </a:schemeClr>
              </a:solidFill>
              <a:latin typeface="Times New Roman" panose="02020603050405020304" pitchFamily="18" charset="0"/>
              <a:cs typeface="Times New Roman" panose="02020603050405020304" pitchFamily="18" charset="0"/>
            </a:endParaRP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Mahāprasthānika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r>
              <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rPr>
              <a:t> </a:t>
            </a:r>
          </a:p>
          <a:p>
            <a:pPr>
              <a:spcBef>
                <a:spcPts val="1000"/>
              </a:spcBef>
            </a:pP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Svargarohana</a:t>
            </a:r>
            <a:r>
              <a:rPr lang="en-US" sz="3600" b="1" dirty="0" err="1">
                <a:solidFill>
                  <a:schemeClr val="accent5">
                    <a:lumMod val="50000"/>
                  </a:schemeClr>
                </a:solidFill>
                <a:latin typeface="Times New Roman" panose="02020603050405020304" pitchFamily="18" charset="0"/>
                <a:cs typeface="Times New Roman" panose="02020603050405020304" pitchFamily="18" charset="0"/>
              </a:rPr>
              <a:t>p</a:t>
            </a:r>
            <a:r>
              <a:rPr lang="en-US" sz="3600" b="1" kern="1200" dirty="0" err="1">
                <a:solidFill>
                  <a:schemeClr val="accent5">
                    <a:lumMod val="50000"/>
                  </a:schemeClr>
                </a:solidFill>
                <a:effectLst/>
                <a:latin typeface="Times New Roman" panose="02020603050405020304" pitchFamily="18" charset="0"/>
                <a:cs typeface="Times New Roman" panose="02020603050405020304" pitchFamily="18" charset="0"/>
              </a:rPr>
              <a:t>arva</a:t>
            </a:r>
            <a:r>
              <a:rPr lang="en-US" sz="3600" b="1" kern="1200" dirty="0">
                <a:solidFill>
                  <a:schemeClr val="accent5">
                    <a:lumMod val="50000"/>
                  </a:schemeClr>
                </a:solidFill>
                <a:effectLst/>
                <a:latin typeface="Times New Roman" panose="02020603050405020304" pitchFamily="18" charset="0"/>
                <a:cs typeface="Times New Roman" panose="02020603050405020304" pitchFamily="18" charset="0"/>
              </a:rPr>
              <a:t> </a:t>
            </a:r>
          </a:p>
          <a:p>
            <a:pPr>
              <a:spcBef>
                <a:spcPts val="1000"/>
              </a:spcBef>
            </a:pPr>
            <a:endParaRPr lang="en-US" kern="1200"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13" name="Picture 12" descr="Logo, company name&#10;&#10;Description automatically generated">
            <a:extLst>
              <a:ext uri="{FF2B5EF4-FFF2-40B4-BE49-F238E27FC236}">
                <a16:creationId xmlns:a16="http://schemas.microsoft.com/office/drawing/2014/main" id="{C33A485C-F901-3258-AD82-F8B76E852D17}"/>
              </a:ext>
            </a:extLst>
          </p:cNvPr>
          <p:cNvPicPr>
            <a:picLocks noChangeAspect="1"/>
          </p:cNvPicPr>
          <p:nvPr/>
        </p:nvPicPr>
        <p:blipFill>
          <a:blip r:embed="rId2"/>
          <a:stretch>
            <a:fillRect/>
          </a:stretch>
        </p:blipFill>
        <p:spPr>
          <a:xfrm>
            <a:off x="112542" y="5837122"/>
            <a:ext cx="2423367" cy="1034946"/>
          </a:xfrm>
          <a:prstGeom prst="rect">
            <a:avLst/>
          </a:prstGeom>
        </p:spPr>
      </p:pic>
    </p:spTree>
    <p:extLst>
      <p:ext uri="{BB962C8B-B14F-4D97-AF65-F5344CB8AC3E}">
        <p14:creationId xmlns:p14="http://schemas.microsoft.com/office/powerpoint/2010/main" val="3251625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text, person, book&#10;&#10;Description automatically generated">
            <a:extLst>
              <a:ext uri="{FF2B5EF4-FFF2-40B4-BE49-F238E27FC236}">
                <a16:creationId xmlns:a16="http://schemas.microsoft.com/office/drawing/2014/main" id="{6F12E5D1-8D6F-6793-844F-BF201022065D}"/>
              </a:ext>
            </a:extLst>
          </p:cNvPr>
          <p:cNvPicPr>
            <a:picLocks noGrp="1" noChangeAspect="1"/>
          </p:cNvPicPr>
          <p:nvPr>
            <p:ph type="pic" sz="quarter" idx="13"/>
          </p:nvPr>
        </p:nvPicPr>
        <p:blipFill rotWithShape="1">
          <a:blip r:embed="rId2"/>
          <a:srcRect t="-2747" b="39173"/>
          <a:stretch/>
        </p:blipFill>
        <p:spPr>
          <a:xfrm>
            <a:off x="-9136" y="-232193"/>
            <a:ext cx="3600475" cy="2471622"/>
          </a:xfrm>
        </p:spPr>
      </p:pic>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3444385" y="53725"/>
            <a:ext cx="4617720" cy="872197"/>
          </a:xfrm>
        </p:spPr>
        <p:txBody>
          <a:bodyPr anchor="b">
            <a:normAutofit/>
          </a:bodyPr>
          <a:lstStyle/>
          <a:p>
            <a:pPr>
              <a:lnSpc>
                <a:spcPct val="90000"/>
              </a:lnSpc>
              <a:spcBef>
                <a:spcPts val="1000"/>
              </a:spcBef>
            </a:pPr>
            <a:r>
              <a:rPr lang="en-US" sz="4000" b="1" kern="1200" dirty="0" err="1">
                <a:solidFill>
                  <a:srgbClr val="C00000"/>
                </a:solidFill>
                <a:effectLst/>
                <a:latin typeface="+mn-lt"/>
                <a:ea typeface="+mn-ea"/>
                <a:cs typeface="+mn-cs"/>
              </a:rPr>
              <a:t>Ādiparva</a:t>
            </a:r>
            <a:endParaRPr lang="en-US" sz="4000" b="1" kern="1200" dirty="0">
              <a:solidFill>
                <a:srgbClr val="C00000"/>
              </a:solidFill>
              <a:effectLst/>
              <a:latin typeface="+mn-lt"/>
              <a:ea typeface="+mn-ea"/>
              <a:cs typeface="+mn-cs"/>
            </a:endParaRP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112542" y="2357430"/>
            <a:ext cx="12079458" cy="4076176"/>
          </a:xfrm>
        </p:spPr>
        <p:txBody>
          <a:bodyPr>
            <a:normAutofit/>
          </a:bodyPr>
          <a:lstStyle/>
          <a:p>
            <a:pPr algn="just">
              <a:lnSpc>
                <a:spcPct val="120000"/>
              </a:lnSpc>
              <a:spcAft>
                <a:spcPts val="800"/>
              </a:spcAft>
            </a:pPr>
            <a:r>
              <a:rPr lang="en-IN" sz="2500" u="sng"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Then it moves on to the main thread - </a:t>
            </a:r>
          </a:p>
          <a:p>
            <a:pPr marL="342900" indent="-342900" algn="just">
              <a:lnSpc>
                <a:spcPct val="120000"/>
              </a:lnSpc>
              <a:spcAft>
                <a:spcPts val="800"/>
              </a:spcAft>
              <a:buFont typeface="Arial" panose="020B0604020202020204" pitchFamily="34" charset="0"/>
              <a:buChar char="•"/>
            </a:pPr>
            <a:r>
              <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King </a:t>
            </a:r>
            <a:r>
              <a:rPr lang="en-IN" sz="25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Śāntanu</a:t>
            </a:r>
            <a:r>
              <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begets a son </a:t>
            </a:r>
            <a:r>
              <a:rPr lang="en-IN" sz="25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Devavrāta</a:t>
            </a:r>
            <a:r>
              <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through </a:t>
            </a:r>
            <a:r>
              <a:rPr lang="en-IN" sz="25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Gaṅgā</a:t>
            </a:r>
            <a:r>
              <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Devi. </a:t>
            </a:r>
          </a:p>
          <a:p>
            <a:pPr marL="342900" indent="-342900" algn="just">
              <a:lnSpc>
                <a:spcPct val="120000"/>
              </a:lnSpc>
              <a:spcAft>
                <a:spcPts val="800"/>
              </a:spcAft>
              <a:buFont typeface="Arial" panose="020B0604020202020204" pitchFamily="34" charset="0"/>
              <a:buChar char="•"/>
            </a:pPr>
            <a:r>
              <a:rPr lang="en-US" sz="2500" dirty="0" err="1">
                <a:latin typeface="Bodoni MT" panose="02070603080606020203" pitchFamily="18" charset="0"/>
              </a:rPr>
              <a:t>Devavrāta</a:t>
            </a:r>
            <a:r>
              <a:rPr lang="en-US" sz="2500" dirty="0">
                <a:latin typeface="Bodoni MT" panose="02070603080606020203" pitchFamily="18" charset="0"/>
              </a:rPr>
              <a:t> took a vow that he would never marry and to observe chastity to allow for his father’s desire to marry </a:t>
            </a:r>
            <a:r>
              <a:rPr lang="en-US" sz="2500" dirty="0" err="1">
                <a:latin typeface="Bodoni MT" panose="02070603080606020203" pitchFamily="18" charset="0"/>
              </a:rPr>
              <a:t>Satyavatī</a:t>
            </a:r>
            <a:r>
              <a:rPr lang="en-US" sz="2500" dirty="0">
                <a:latin typeface="Bodoni MT" panose="02070603080606020203" pitchFamily="18" charset="0"/>
              </a:rPr>
              <a:t>. </a:t>
            </a:r>
          </a:p>
          <a:p>
            <a:pPr marL="342900" indent="-342900" algn="just">
              <a:lnSpc>
                <a:spcPct val="120000"/>
              </a:lnSpc>
              <a:spcAft>
                <a:spcPts val="800"/>
              </a:spcAft>
              <a:buFont typeface="Arial" panose="020B0604020202020204" pitchFamily="34" charset="0"/>
              <a:buChar char="•"/>
            </a:pPr>
            <a:r>
              <a:rPr lang="en-US" sz="2500" dirty="0">
                <a:latin typeface="Bodoni MT" panose="02070603080606020203" pitchFamily="18" charset="0"/>
              </a:rPr>
              <a:t>This earned </a:t>
            </a:r>
            <a:r>
              <a:rPr lang="en-US" sz="2500" dirty="0" err="1">
                <a:latin typeface="Bodoni MT" panose="02070603080606020203" pitchFamily="18" charset="0"/>
              </a:rPr>
              <a:t>Devavrāta</a:t>
            </a:r>
            <a:r>
              <a:rPr lang="en-US" sz="2500" dirty="0">
                <a:latin typeface="Bodoni MT" panose="02070603080606020203" pitchFamily="18" charset="0"/>
              </a:rPr>
              <a:t> the name ‘</a:t>
            </a:r>
            <a:r>
              <a:rPr lang="en-US" sz="2500" dirty="0" err="1">
                <a:latin typeface="Bodoni MT" panose="02070603080606020203" pitchFamily="18" charset="0"/>
              </a:rPr>
              <a:t>Bhīṣma</a:t>
            </a:r>
            <a:r>
              <a:rPr lang="en-US" sz="2500" dirty="0">
                <a:latin typeface="Bodoni MT" panose="02070603080606020203" pitchFamily="18" charset="0"/>
              </a:rPr>
              <a:t>’ which means ‘one who undertook a terrible vow’ and earns a boon form his father that he would die only when he wished to. </a:t>
            </a:r>
            <a:endPar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endParaRPr>
          </a:p>
          <a:p>
            <a:pPr algn="just">
              <a:lnSpc>
                <a:spcPct val="120000"/>
              </a:lnSpc>
              <a:spcAft>
                <a:spcPts val="800"/>
              </a:spcAft>
            </a:pPr>
            <a:endPar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endParaRPr>
          </a:p>
          <a:p>
            <a:pPr algn="just">
              <a:lnSpc>
                <a:spcPct val="107000"/>
              </a:lnSpc>
              <a:spcAft>
                <a:spcPts val="800"/>
              </a:spcAft>
            </a:pPr>
            <a:endPar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endParaRPr>
          </a:p>
        </p:txBody>
      </p:sp>
      <p:sp>
        <p:nvSpPr>
          <p:cNvPr id="33" name="Slide Number Placeholder 6">
            <a:extLst>
              <a:ext uri="{FF2B5EF4-FFF2-40B4-BE49-F238E27FC236}">
                <a16:creationId xmlns:a16="http://schemas.microsoft.com/office/drawing/2014/main" id="{E113CD6B-5F9B-393B-CF55-836E95711745}"/>
              </a:ext>
            </a:extLst>
          </p:cNvPr>
          <p:cNvSpPr>
            <a:spLocks noGrp="1"/>
          </p:cNvSpPr>
          <p:nvPr>
            <p:ph type="sldNum" sz="quarter" idx="12"/>
          </p:nvPr>
        </p:nvSpPr>
        <p:spPr/>
        <p:txBody>
          <a:bodyPr/>
          <a:lstStyle/>
          <a:p>
            <a:pPr>
              <a:spcAft>
                <a:spcPts val="600"/>
              </a:spcAft>
            </a:pPr>
            <a:fld id="{B9713C8C-8E70-45D5-AE59-23E60168254E}" type="slidenum">
              <a:rPr lang="en-US" smtClean="0"/>
              <a:pPr>
                <a:spcAft>
                  <a:spcPts val="600"/>
                </a:spcAft>
              </a:pPr>
              <a:t>9</a:t>
            </a:fld>
            <a:endParaRPr lang="en-US"/>
          </a:p>
        </p:txBody>
      </p:sp>
      <p:pic>
        <p:nvPicPr>
          <p:cNvPr id="38" name="Picture 37" descr="Logo, company name&#10;&#10;Description automatically generated">
            <a:extLst>
              <a:ext uri="{FF2B5EF4-FFF2-40B4-BE49-F238E27FC236}">
                <a16:creationId xmlns:a16="http://schemas.microsoft.com/office/drawing/2014/main" id="{6EF9F51D-E984-0C55-BE33-39CEE7715935}"/>
              </a:ext>
            </a:extLst>
          </p:cNvPr>
          <p:cNvPicPr>
            <a:picLocks noChangeAspect="1"/>
          </p:cNvPicPr>
          <p:nvPr/>
        </p:nvPicPr>
        <p:blipFill>
          <a:blip r:embed="rId3"/>
          <a:stretch>
            <a:fillRect/>
          </a:stretch>
        </p:blipFill>
        <p:spPr>
          <a:xfrm>
            <a:off x="112542" y="5837122"/>
            <a:ext cx="2423367" cy="1034946"/>
          </a:xfrm>
          <a:prstGeom prst="rect">
            <a:avLst/>
          </a:prstGeom>
        </p:spPr>
      </p:pic>
      <p:sp>
        <p:nvSpPr>
          <p:cNvPr id="2" name="TextBox 1">
            <a:extLst>
              <a:ext uri="{FF2B5EF4-FFF2-40B4-BE49-F238E27FC236}">
                <a16:creationId xmlns:a16="http://schemas.microsoft.com/office/drawing/2014/main" id="{82856E93-62F1-55CA-8AD8-B9041DD60747}"/>
              </a:ext>
            </a:extLst>
          </p:cNvPr>
          <p:cNvSpPr txBox="1"/>
          <p:nvPr/>
        </p:nvSpPr>
        <p:spPr>
          <a:xfrm>
            <a:off x="3051874" y="1043923"/>
            <a:ext cx="8315178" cy="1605568"/>
          </a:xfrm>
          <a:prstGeom prst="rect">
            <a:avLst/>
          </a:prstGeom>
          <a:noFill/>
        </p:spPr>
        <p:txBody>
          <a:bodyPr wrap="square" rtlCol="0">
            <a:spAutoFit/>
          </a:bodyPr>
          <a:lstStyle/>
          <a:p>
            <a:pPr algn="just">
              <a:lnSpc>
                <a:spcPct val="120000"/>
              </a:lnSpc>
              <a:spcAft>
                <a:spcPts val="800"/>
              </a:spcAft>
            </a:pPr>
            <a:r>
              <a:rPr lang="en-IN" sz="2500" dirty="0">
                <a:solidFill>
                  <a:srgbClr val="0E101A"/>
                </a:solidFill>
                <a:latin typeface="Bodoni MT" panose="02070603080606020203" pitchFamily="18" charset="0"/>
                <a:ea typeface="Calibri" panose="020F0502020204030204" pitchFamily="34" charset="0"/>
                <a:cs typeface="Kartika" panose="02020503030404060203" pitchFamily="18" charset="0"/>
              </a:rPr>
              <a:t>	t</a:t>
            </a:r>
            <a:r>
              <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he story of Bharata</a:t>
            </a:r>
          </a:p>
          <a:p>
            <a:pPr algn="just">
              <a:lnSpc>
                <a:spcPct val="120000"/>
              </a:lnSpc>
              <a:spcAft>
                <a:spcPts val="800"/>
              </a:spcAft>
            </a:pPr>
            <a:r>
              <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the birth of author </a:t>
            </a:r>
            <a:r>
              <a:rPr lang="en-IN" sz="25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Kṛṣṇadvaipāyana</a:t>
            </a:r>
            <a:r>
              <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r>
              <a:rPr lang="en-IN" sz="2500" dirty="0" err="1">
                <a:solidFill>
                  <a:srgbClr val="0E101A"/>
                </a:solidFill>
                <a:effectLst/>
                <a:latin typeface="Bodoni MT" panose="02070603080606020203" pitchFamily="18" charset="0"/>
                <a:ea typeface="Calibri" panose="020F0502020204030204" pitchFamily="34" charset="0"/>
                <a:cs typeface="Kartika" panose="02020503030404060203" pitchFamily="18" charset="0"/>
              </a:rPr>
              <a:t>Vyāsa</a:t>
            </a:r>
            <a:r>
              <a:rPr lang="en-IN" sz="2500" dirty="0">
                <a:solidFill>
                  <a:srgbClr val="0E101A"/>
                </a:solidFill>
                <a:effectLst/>
                <a:latin typeface="Bodoni MT" panose="02070603080606020203" pitchFamily="18" charset="0"/>
                <a:ea typeface="Calibri" panose="020F0502020204030204" pitchFamily="34" charset="0"/>
                <a:cs typeface="Kartika" panose="02020503030404060203" pitchFamily="18" charset="0"/>
              </a:rPr>
              <a:t> </a:t>
            </a:r>
          </a:p>
          <a:p>
            <a:endParaRPr lang="en-IN" sz="2500" dirty="0"/>
          </a:p>
        </p:txBody>
      </p:sp>
    </p:spTree>
    <p:extLst>
      <p:ext uri="{BB962C8B-B14F-4D97-AF65-F5344CB8AC3E}">
        <p14:creationId xmlns:p14="http://schemas.microsoft.com/office/powerpoint/2010/main" val="33027660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DCE9DA-F7FD-45FA-83B7-D9813A44258A}">
  <ds:schemaRefs>
    <ds:schemaRef ds:uri="http://schemas.microsoft.com/sharepoint/v3/contenttype/forms"/>
  </ds:schemaRefs>
</ds:datastoreItem>
</file>

<file path=customXml/itemProps2.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{18FB5965-F745-459E-BD01-4EC9B1F06BF1}tf89080264_win32</Template>
  <TotalTime>1654</TotalTime>
  <Words>2408</Words>
  <Application>Microsoft Office PowerPoint</Application>
  <PresentationFormat>Widescreen</PresentationFormat>
  <Paragraphs>207</Paragraphs>
  <Slides>35</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35</vt:i4>
      </vt:variant>
    </vt:vector>
  </HeadingPairs>
  <TitlesOfParts>
    <vt:vector size="49" baseType="lpstr">
      <vt:lpstr>Amasis MT Pro Black</vt:lpstr>
      <vt:lpstr>Aparajita</vt:lpstr>
      <vt:lpstr>Arial</vt:lpstr>
      <vt:lpstr>Bodoni MT</vt:lpstr>
      <vt:lpstr>Bookman Old Style</vt:lpstr>
      <vt:lpstr>Calibri</vt:lpstr>
      <vt:lpstr>Calibri Light</vt:lpstr>
      <vt:lpstr>Century Gothic</vt:lpstr>
      <vt:lpstr>Elephant</vt:lpstr>
      <vt:lpstr>Times New Roman</vt:lpstr>
      <vt:lpstr>TimesNewRomanPSMT</vt:lpstr>
      <vt:lpstr>Wingdings</vt:lpstr>
      <vt:lpstr>Office Theme</vt:lpstr>
      <vt:lpstr>Brush</vt:lpstr>
      <vt:lpstr>महाभारतम्</vt:lpstr>
      <vt:lpstr>PowerPoint Presentation</vt:lpstr>
      <vt:lpstr>PowerPoint Presentation</vt:lpstr>
      <vt:lpstr>PowerPoint Presentation</vt:lpstr>
      <vt:lpstr>Origin of the itihāsa</vt:lpstr>
      <vt:lpstr>What does the word  Bhāratam mean and why?</vt:lpstr>
      <vt:lpstr>18 Parvas (chapters)</vt:lpstr>
      <vt:lpstr>18 Parvas (chapters)</vt:lpstr>
      <vt:lpstr>Ādiparva</vt:lpstr>
      <vt:lpstr>PowerPoint Presentation</vt:lpstr>
      <vt:lpstr>PowerPoint Presentation</vt:lpstr>
      <vt:lpstr>PowerPoint Presentation</vt:lpstr>
      <vt:lpstr>PowerPoint Presentation</vt:lpstr>
      <vt:lpstr>Was it correct for  Gāndhārī to blindfold herself ?    As a mother, would it effect on her children in their development?   What do you think?</vt:lpstr>
      <vt:lpstr>PowerPoint Presentation</vt:lpstr>
      <vt:lpstr>PowerPoint Presentation</vt:lpstr>
      <vt:lpstr>PowerPoint Presentation</vt:lpstr>
      <vt:lpstr>PowerPoint Presentation</vt:lpstr>
      <vt:lpstr>sabhāparva </vt:lpstr>
      <vt:lpstr>sabhāparva </vt:lpstr>
      <vt:lpstr>PowerPoint Presentation</vt:lpstr>
      <vt:lpstr>PowerPoint Presentation</vt:lpstr>
      <vt:lpstr>Āraṇya Parva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Svargarohana Parva </vt:lpstr>
      <vt:lpstr>Learning Outcomes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महाभारतम्</dc:title>
  <dc:creator>Harikrishnan V P</dc:creator>
  <cp:lastModifiedBy>Bhavya Suresh - Amrita Darshanam (ICSS) - ASE, Chennai Campus</cp:lastModifiedBy>
  <cp:revision>54</cp:revision>
  <dcterms:created xsi:type="dcterms:W3CDTF">2022-07-29T06:02:47Z</dcterms:created>
  <dcterms:modified xsi:type="dcterms:W3CDTF">2024-09-06T10:37:28Z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